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7" r:id="rId5"/>
  </p:sldMasterIdLst>
  <p:notesMasterIdLst>
    <p:notesMasterId r:id="rId30"/>
  </p:notesMasterIdLst>
  <p:sldIdLst>
    <p:sldId id="256" r:id="rId6"/>
    <p:sldId id="306" r:id="rId7"/>
    <p:sldId id="307" r:id="rId8"/>
    <p:sldId id="257" r:id="rId9"/>
    <p:sldId id="286" r:id="rId10"/>
    <p:sldId id="310" r:id="rId11"/>
    <p:sldId id="258" r:id="rId12"/>
    <p:sldId id="311" r:id="rId13"/>
    <p:sldId id="308" r:id="rId14"/>
    <p:sldId id="260" r:id="rId15"/>
    <p:sldId id="299" r:id="rId16"/>
    <p:sldId id="304" r:id="rId17"/>
    <p:sldId id="279" r:id="rId18"/>
    <p:sldId id="303" r:id="rId19"/>
    <p:sldId id="267" r:id="rId20"/>
    <p:sldId id="281" r:id="rId21"/>
    <p:sldId id="300" r:id="rId22"/>
    <p:sldId id="302" r:id="rId23"/>
    <p:sldId id="277" r:id="rId24"/>
    <p:sldId id="278" r:id="rId25"/>
    <p:sldId id="283" r:id="rId26"/>
    <p:sldId id="261" r:id="rId27"/>
    <p:sldId id="273" r:id="rId28"/>
    <p:sldId id="30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BE2DDF-126F-09E1-C257-64C6E3611003}" v="23" dt="2021-01-26T10:34:47.628"/>
    <p1510:client id="{311023E7-C80E-7119-85A3-6DFF18A6D9F1}" v="523" dt="2021-01-26T15:11:19.690"/>
    <p1510:client id="{35F7607A-4986-F759-67EE-C66A984A0508}" v="601" dt="2021-01-13T16:10:38.892"/>
    <p1510:client id="{4683F190-73A0-4F53-2BF1-C193CB3D7D70}" v="821" dt="2021-01-20T14:51:21.731"/>
    <p1510:client id="{84FF3110-17F9-272A-5CAB-1A6B821CD4C0}" v="448" dt="2021-01-14T09:44:23.418"/>
    <p1510:client id="{B109EEB7-1B06-6BDC-2A2F-9E65CFE43A0C}" v="72" dt="2021-01-24T20:59:24.873"/>
    <p1510:client id="{E06F605A-A882-7AA6-410F-E9573CD6A196}" v="3612" dt="2021-01-14T11:45:07.856"/>
    <p1510:client id="{E5FCCE6D-B7BC-4316-2619-7BA7086EB131}" v="1111" dt="2021-01-14T20:44:46.696"/>
    <p1510:client id="{E96FAF10-AE63-2C09-DEA8-1D035B038556}" v="322" dt="2021-01-14T13:31:46.982"/>
    <p1510:client id="{FEACC9BC-BA55-0C88-C765-FEAE02885259}" v="806" dt="2021-01-14T12:28:39.0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64827" autoAdjust="0"/>
  </p:normalViewPr>
  <p:slideViewPr>
    <p:cSldViewPr snapToGrid="0">
      <p:cViewPr varScale="1">
        <p:scale>
          <a:sx n="52" d="100"/>
          <a:sy n="52" d="100"/>
        </p:scale>
        <p:origin x="1188" y="24"/>
      </p:cViewPr>
      <p:guideLst/>
    </p:cSldViewPr>
  </p:slideViewPr>
  <p:notesTextViewPr>
    <p:cViewPr>
      <p:scale>
        <a:sx n="100" d="100"/>
        <a:sy n="100" d="100"/>
      </p:scale>
      <p:origin x="0" y="0"/>
    </p:cViewPr>
  </p:notesTextViewPr>
  <p:notesViewPr>
    <p:cSldViewPr snapToGrid="0">
      <p:cViewPr varScale="1">
        <p:scale>
          <a:sx n="65" d="100"/>
          <a:sy n="65" d="100"/>
        </p:scale>
        <p:origin x="265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y Harrington" userId="S::harrik60@klz.org.uk::1b55f700-91ae-4eb1-be1f-f720b4916323" providerId="AD" clId="Web-{E96FAF10-AE63-2C09-DEA8-1D035B038556}"/>
    <pc:docChg chg="delSld modSld sldOrd">
      <pc:chgData name="Katy Harrington" userId="S::harrik60@klz.org.uk::1b55f700-91ae-4eb1-be1f-f720b4916323" providerId="AD" clId="Web-{E96FAF10-AE63-2C09-DEA8-1D035B038556}" dt="2021-01-14T13:31:49.342" v="173"/>
      <pc:docMkLst>
        <pc:docMk/>
      </pc:docMkLst>
      <pc:sldChg chg="addSp modSp modNotes">
        <pc:chgData name="Katy Harrington" userId="S::harrik60@klz.org.uk::1b55f700-91ae-4eb1-be1f-f720b4916323" providerId="AD" clId="Web-{E96FAF10-AE63-2C09-DEA8-1D035B038556}" dt="2021-01-14T13:00:01.364" v="111" actId="20577"/>
        <pc:sldMkLst>
          <pc:docMk/>
          <pc:sldMk cId="3014881930" sldId="257"/>
        </pc:sldMkLst>
        <pc:spChg chg="mod">
          <ac:chgData name="Katy Harrington" userId="S::harrik60@klz.org.uk::1b55f700-91ae-4eb1-be1f-f720b4916323" providerId="AD" clId="Web-{E96FAF10-AE63-2C09-DEA8-1D035B038556}" dt="2021-01-14T13:00:01.364" v="111" actId="20577"/>
          <ac:spMkLst>
            <pc:docMk/>
            <pc:sldMk cId="3014881930" sldId="257"/>
            <ac:spMk id="2" creationId="{09374006-819F-4B2E-8097-DEEECACF142A}"/>
          </ac:spMkLst>
        </pc:spChg>
        <pc:spChg chg="mod">
          <ac:chgData name="Katy Harrington" userId="S::harrik60@klz.org.uk::1b55f700-91ae-4eb1-be1f-f720b4916323" providerId="AD" clId="Web-{E96FAF10-AE63-2C09-DEA8-1D035B038556}" dt="2021-01-14T12:57:33.714" v="94" actId="20577"/>
          <ac:spMkLst>
            <pc:docMk/>
            <pc:sldMk cId="3014881930" sldId="257"/>
            <ac:spMk id="3" creationId="{313D6054-DBD5-4D9F-9415-8CFFD47A8F69}"/>
          </ac:spMkLst>
        </pc:spChg>
        <pc:picChg chg="add mod">
          <ac:chgData name="Katy Harrington" userId="S::harrik60@klz.org.uk::1b55f700-91ae-4eb1-be1f-f720b4916323" providerId="AD" clId="Web-{E96FAF10-AE63-2C09-DEA8-1D035B038556}" dt="2021-01-14T12:59:11.236" v="98" actId="1076"/>
          <ac:picMkLst>
            <pc:docMk/>
            <pc:sldMk cId="3014881930" sldId="257"/>
            <ac:picMk id="4" creationId="{F7E8532C-8A82-4FEE-AC13-B6348716DDE2}"/>
          </ac:picMkLst>
        </pc:picChg>
      </pc:sldChg>
      <pc:sldChg chg="modSp modNotes">
        <pc:chgData name="Katy Harrington" userId="S::harrik60@klz.org.uk::1b55f700-91ae-4eb1-be1f-f720b4916323" providerId="AD" clId="Web-{E96FAF10-AE63-2C09-DEA8-1D035B038556}" dt="2021-01-14T13:31:49.342" v="173"/>
        <pc:sldMkLst>
          <pc:docMk/>
          <pc:sldMk cId="4017632538" sldId="258"/>
        </pc:sldMkLst>
        <pc:spChg chg="mod">
          <ac:chgData name="Katy Harrington" userId="S::harrik60@klz.org.uk::1b55f700-91ae-4eb1-be1f-f720b4916323" providerId="AD" clId="Web-{E96FAF10-AE63-2C09-DEA8-1D035B038556}" dt="2021-01-14T12:32:41.189" v="13" actId="20577"/>
          <ac:spMkLst>
            <pc:docMk/>
            <pc:sldMk cId="4017632538" sldId="258"/>
            <ac:spMk id="2" creationId="{3EFB6A72-0281-4B51-8DF7-A5F37E49A484}"/>
          </ac:spMkLst>
        </pc:spChg>
        <pc:spChg chg="mod">
          <ac:chgData name="Katy Harrington" userId="S::harrik60@klz.org.uk::1b55f700-91ae-4eb1-be1f-f720b4916323" providerId="AD" clId="Web-{E96FAF10-AE63-2C09-DEA8-1D035B038556}" dt="2021-01-14T13:31:45.451" v="171" actId="20577"/>
          <ac:spMkLst>
            <pc:docMk/>
            <pc:sldMk cId="4017632538" sldId="258"/>
            <ac:spMk id="3" creationId="{177EDE08-F661-4BD8-BE56-BBEC0FAB8F91}"/>
          </ac:spMkLst>
        </pc:spChg>
      </pc:sldChg>
      <pc:sldChg chg="del ord">
        <pc:chgData name="Katy Harrington" userId="S::harrik60@klz.org.uk::1b55f700-91ae-4eb1-be1f-f720b4916323" providerId="AD" clId="Web-{E96FAF10-AE63-2C09-DEA8-1D035B038556}" dt="2021-01-14T12:59:17.658" v="99"/>
        <pc:sldMkLst>
          <pc:docMk/>
          <pc:sldMk cId="764359797" sldId="259"/>
        </pc:sldMkLst>
      </pc:sldChg>
      <pc:sldChg chg="modSp">
        <pc:chgData name="Katy Harrington" userId="S::harrik60@klz.org.uk::1b55f700-91ae-4eb1-be1f-f720b4916323" providerId="AD" clId="Web-{E96FAF10-AE63-2C09-DEA8-1D035B038556}" dt="2021-01-14T12:33:07.269" v="22" actId="20577"/>
        <pc:sldMkLst>
          <pc:docMk/>
          <pc:sldMk cId="2154960569" sldId="260"/>
        </pc:sldMkLst>
        <pc:spChg chg="mod">
          <ac:chgData name="Katy Harrington" userId="S::harrik60@klz.org.uk::1b55f700-91ae-4eb1-be1f-f720b4916323" providerId="AD" clId="Web-{E96FAF10-AE63-2C09-DEA8-1D035B038556}" dt="2021-01-14T12:33:07.269" v="22" actId="20577"/>
          <ac:spMkLst>
            <pc:docMk/>
            <pc:sldMk cId="2154960569" sldId="260"/>
            <ac:spMk id="3" creationId="{4C827ACC-A983-46CC-AAEE-45998E3915C8}"/>
          </ac:spMkLst>
        </pc:spChg>
      </pc:sldChg>
      <pc:sldChg chg="modSp">
        <pc:chgData name="Katy Harrington" userId="S::harrik60@klz.org.uk::1b55f700-91ae-4eb1-be1f-f720b4916323" providerId="AD" clId="Web-{E96FAF10-AE63-2C09-DEA8-1D035B038556}" dt="2021-01-14T13:04:33.786" v="120" actId="20577"/>
        <pc:sldMkLst>
          <pc:docMk/>
          <pc:sldMk cId="3530253155" sldId="263"/>
        </pc:sldMkLst>
        <pc:spChg chg="mod">
          <ac:chgData name="Katy Harrington" userId="S::harrik60@klz.org.uk::1b55f700-91ae-4eb1-be1f-f720b4916323" providerId="AD" clId="Web-{E96FAF10-AE63-2C09-DEA8-1D035B038556}" dt="2021-01-14T13:04:33.786" v="120" actId="20577"/>
          <ac:spMkLst>
            <pc:docMk/>
            <pc:sldMk cId="3530253155" sldId="263"/>
            <ac:spMk id="3" creationId="{42E834B8-667F-44AF-B9A3-87D2F31DFF86}"/>
          </ac:spMkLst>
        </pc:spChg>
      </pc:sldChg>
      <pc:sldChg chg="addSp delSp modSp modNotes">
        <pc:chgData name="Katy Harrington" userId="S::harrik60@klz.org.uk::1b55f700-91ae-4eb1-be1f-f720b4916323" providerId="AD" clId="Web-{E96FAF10-AE63-2C09-DEA8-1D035B038556}" dt="2021-01-14T13:01:45.214" v="119" actId="20577"/>
        <pc:sldMkLst>
          <pc:docMk/>
          <pc:sldMk cId="2453479502" sldId="286"/>
        </pc:sldMkLst>
        <pc:spChg chg="del">
          <ac:chgData name="Katy Harrington" userId="S::harrik60@klz.org.uk::1b55f700-91ae-4eb1-be1f-f720b4916323" providerId="AD" clId="Web-{E96FAF10-AE63-2C09-DEA8-1D035B038556}" dt="2021-01-14T12:59:27.815" v="100"/>
          <ac:spMkLst>
            <pc:docMk/>
            <pc:sldMk cId="2453479502" sldId="286"/>
            <ac:spMk id="2" creationId="{2ABAFE48-E733-485C-A266-3CBC063FF316}"/>
          </ac:spMkLst>
        </pc:spChg>
        <pc:spChg chg="mod">
          <ac:chgData name="Katy Harrington" userId="S::harrik60@klz.org.uk::1b55f700-91ae-4eb1-be1f-f720b4916323" providerId="AD" clId="Web-{E96FAF10-AE63-2C09-DEA8-1D035B038556}" dt="2021-01-14T13:01:45.214" v="119" actId="20577"/>
          <ac:spMkLst>
            <pc:docMk/>
            <pc:sldMk cId="2453479502" sldId="286"/>
            <ac:spMk id="3" creationId="{1D1078EC-0D1A-45E4-9ADC-678571973132}"/>
          </ac:spMkLst>
        </pc:spChg>
        <pc:spChg chg="add del mod">
          <ac:chgData name="Katy Harrington" userId="S::harrik60@klz.org.uk::1b55f700-91ae-4eb1-be1f-f720b4916323" providerId="AD" clId="Web-{E96FAF10-AE63-2C09-DEA8-1D035B038556}" dt="2021-01-14T12:59:37.987" v="101"/>
          <ac:spMkLst>
            <pc:docMk/>
            <pc:sldMk cId="2453479502" sldId="286"/>
            <ac:spMk id="5" creationId="{953C4166-E866-44D7-9258-6217C1ABBB6C}"/>
          </ac:spMkLst>
        </pc:spChg>
        <pc:spChg chg="add mod">
          <ac:chgData name="Katy Harrington" userId="S::harrik60@klz.org.uk::1b55f700-91ae-4eb1-be1f-f720b4916323" providerId="AD" clId="Web-{E96FAF10-AE63-2C09-DEA8-1D035B038556}" dt="2021-01-14T12:59:53.269" v="110" actId="20577"/>
          <ac:spMkLst>
            <pc:docMk/>
            <pc:sldMk cId="2453479502" sldId="286"/>
            <ac:spMk id="7" creationId="{F3D5AA0B-26F7-4385-BF91-5EFEB0D9F00D}"/>
          </ac:spMkLst>
        </pc:spChg>
      </pc:sldChg>
      <pc:sldChg chg="del">
        <pc:chgData name="Katy Harrington" userId="S::harrik60@klz.org.uk::1b55f700-91ae-4eb1-be1f-f720b4916323" providerId="AD" clId="Web-{E96FAF10-AE63-2C09-DEA8-1D035B038556}" dt="2021-01-14T12:29:09.475" v="0"/>
        <pc:sldMkLst>
          <pc:docMk/>
          <pc:sldMk cId="2994428198" sldId="297"/>
        </pc:sldMkLst>
      </pc:sldChg>
    </pc:docChg>
  </pc:docChgLst>
  <pc:docChgLst>
    <pc:chgData name="Katy Harrington" userId="S::harrik60@klz.org.uk::1b55f700-91ae-4eb1-be1f-f720b4916323" providerId="AD" clId="Web-{FEACC9BC-BA55-0C88-C765-FEAE02885259}"/>
    <pc:docChg chg="addSld delSld modSld sldOrd addMainMaster">
      <pc:chgData name="Katy Harrington" userId="S::harrik60@klz.org.uk::1b55f700-91ae-4eb1-be1f-f720b4916323" providerId="AD" clId="Web-{FEACC9BC-BA55-0C88-C765-FEAE02885259}" dt="2021-01-14T12:28:39.024" v="454"/>
      <pc:docMkLst>
        <pc:docMk/>
      </pc:docMkLst>
      <pc:sldChg chg="addSp delSp modSp mod setBg">
        <pc:chgData name="Katy Harrington" userId="S::harrik60@klz.org.uk::1b55f700-91ae-4eb1-be1f-f720b4916323" providerId="AD" clId="Web-{FEACC9BC-BA55-0C88-C765-FEAE02885259}" dt="2021-01-14T12:28:18.258" v="453" actId="14100"/>
        <pc:sldMkLst>
          <pc:docMk/>
          <pc:sldMk cId="708780793" sldId="256"/>
        </pc:sldMkLst>
        <pc:spChg chg="mod ord">
          <ac:chgData name="Katy Harrington" userId="S::harrik60@klz.org.uk::1b55f700-91ae-4eb1-be1f-f720b4916323" providerId="AD" clId="Web-{FEACC9BC-BA55-0C88-C765-FEAE02885259}" dt="2021-01-14T12:26:19.692" v="428" actId="1076"/>
          <ac:spMkLst>
            <pc:docMk/>
            <pc:sldMk cId="708780793" sldId="256"/>
            <ac:spMk id="2" creationId="{00000000-0000-0000-0000-000000000000}"/>
          </ac:spMkLst>
        </pc:spChg>
        <pc:spChg chg="del">
          <ac:chgData name="Katy Harrington" userId="S::harrik60@klz.org.uk::1b55f700-91ae-4eb1-be1f-f720b4916323" providerId="AD" clId="Web-{FEACC9BC-BA55-0C88-C765-FEAE02885259}" dt="2021-01-14T12:24:25.548" v="406"/>
          <ac:spMkLst>
            <pc:docMk/>
            <pc:sldMk cId="708780793" sldId="256"/>
            <ac:spMk id="3" creationId="{00000000-0000-0000-0000-000000000000}"/>
          </ac:spMkLst>
        </pc:spChg>
        <pc:spChg chg="add mod ord">
          <ac:chgData name="Katy Harrington" userId="S::harrik60@klz.org.uk::1b55f700-91ae-4eb1-be1f-f720b4916323" providerId="AD" clId="Web-{FEACC9BC-BA55-0C88-C765-FEAE02885259}" dt="2021-01-14T12:27:54.679" v="448" actId="1076"/>
          <ac:spMkLst>
            <pc:docMk/>
            <pc:sldMk cId="708780793" sldId="256"/>
            <ac:spMk id="7" creationId="{4612E68D-4635-4E11-83FE-8E075D9CBCAC}"/>
          </ac:spMkLst>
        </pc:spChg>
        <pc:spChg chg="add del">
          <ac:chgData name="Katy Harrington" userId="S::harrik60@klz.org.uk::1b55f700-91ae-4eb1-be1f-f720b4916323" providerId="AD" clId="Web-{FEACC9BC-BA55-0C88-C765-FEAE02885259}" dt="2021-01-14T12:24:49.361" v="411"/>
          <ac:spMkLst>
            <pc:docMk/>
            <pc:sldMk cId="708780793" sldId="256"/>
            <ac:spMk id="9" creationId="{17F2939E-0118-428F-ADE4-7F15D67EA262}"/>
          </ac:spMkLst>
        </pc:spChg>
        <pc:spChg chg="add del">
          <ac:chgData name="Katy Harrington" userId="S::harrik60@klz.org.uk::1b55f700-91ae-4eb1-be1f-f720b4916323" providerId="AD" clId="Web-{FEACC9BC-BA55-0C88-C765-FEAE02885259}" dt="2021-01-14T12:24:54.283" v="413"/>
          <ac:spMkLst>
            <pc:docMk/>
            <pc:sldMk cId="708780793" sldId="256"/>
            <ac:spMk id="11" creationId="{C4E4288A-DFC8-40A2-90E5-70E851A933AD}"/>
          </ac:spMkLst>
        </pc:spChg>
        <pc:spChg chg="add del">
          <ac:chgData name="Katy Harrington" userId="S::harrik60@klz.org.uk::1b55f700-91ae-4eb1-be1f-f720b4916323" providerId="AD" clId="Web-{FEACC9BC-BA55-0C88-C765-FEAE02885259}" dt="2021-01-14T12:24:46.658" v="409"/>
          <ac:spMkLst>
            <pc:docMk/>
            <pc:sldMk cId="708780793" sldId="256"/>
            <ac:spMk id="12" creationId="{9D25F302-27C5-414F-97F8-6EA0A6C028BA}"/>
          </ac:spMkLst>
        </pc:spChg>
        <pc:spChg chg="add del">
          <ac:chgData name="Katy Harrington" userId="S::harrik60@klz.org.uk::1b55f700-91ae-4eb1-be1f-f720b4916323" providerId="AD" clId="Web-{FEACC9BC-BA55-0C88-C765-FEAE02885259}" dt="2021-01-14T12:24:54.283" v="413"/>
          <ac:spMkLst>
            <pc:docMk/>
            <pc:sldMk cId="708780793" sldId="256"/>
            <ac:spMk id="13" creationId="{A94A2FC9-6D19-473C-B868-99FDB2044AA9}"/>
          </ac:spMkLst>
        </pc:spChg>
        <pc:spChg chg="add del">
          <ac:chgData name="Katy Harrington" userId="S::harrik60@klz.org.uk::1b55f700-91ae-4eb1-be1f-f720b4916323" providerId="AD" clId="Web-{FEACC9BC-BA55-0C88-C765-FEAE02885259}" dt="2021-01-14T12:24:46.658" v="409"/>
          <ac:spMkLst>
            <pc:docMk/>
            <pc:sldMk cId="708780793" sldId="256"/>
            <ac:spMk id="14" creationId="{041C67D0-A496-4B86-BF61-263FF9EFD7F0}"/>
          </ac:spMkLst>
        </pc:spChg>
        <pc:spChg chg="add del">
          <ac:chgData name="Katy Harrington" userId="S::harrik60@klz.org.uk::1b55f700-91ae-4eb1-be1f-f720b4916323" providerId="AD" clId="Web-{FEACC9BC-BA55-0C88-C765-FEAE02885259}" dt="2021-01-14T12:24:54.283" v="413"/>
          <ac:spMkLst>
            <pc:docMk/>
            <pc:sldMk cId="708780793" sldId="256"/>
            <ac:spMk id="15" creationId="{8BED0409-854E-49C4-876E-A78C6D881BC8}"/>
          </ac:spMkLst>
        </pc:spChg>
        <pc:spChg chg="add del">
          <ac:chgData name="Katy Harrington" userId="S::harrik60@klz.org.uk::1b55f700-91ae-4eb1-be1f-f720b4916323" providerId="AD" clId="Web-{FEACC9BC-BA55-0C88-C765-FEAE02885259}" dt="2021-01-14T12:24:46.658" v="409"/>
          <ac:spMkLst>
            <pc:docMk/>
            <pc:sldMk cId="708780793" sldId="256"/>
            <ac:spMk id="16" creationId="{830A36F8-48C2-4842-A87B-8CE8DF4E7FD2}"/>
          </ac:spMkLst>
        </pc:spChg>
        <pc:spChg chg="add del">
          <ac:chgData name="Katy Harrington" userId="S::harrik60@klz.org.uk::1b55f700-91ae-4eb1-be1f-f720b4916323" providerId="AD" clId="Web-{FEACC9BC-BA55-0C88-C765-FEAE02885259}" dt="2021-01-14T12:24:54.283" v="413"/>
          <ac:spMkLst>
            <pc:docMk/>
            <pc:sldMk cId="708780793" sldId="256"/>
            <ac:spMk id="17" creationId="{D4340B2E-01FD-4F5D-9C4D-AD3923AD20BA}"/>
          </ac:spMkLst>
        </pc:spChg>
        <pc:spChg chg="add del">
          <ac:chgData name="Katy Harrington" userId="S::harrik60@klz.org.uk::1b55f700-91ae-4eb1-be1f-f720b4916323" providerId="AD" clId="Web-{FEACC9BC-BA55-0C88-C765-FEAE02885259}" dt="2021-01-14T12:24:46.658" v="409"/>
          <ac:spMkLst>
            <pc:docMk/>
            <pc:sldMk cId="708780793" sldId="256"/>
            <ac:spMk id="18" creationId="{8F451A30-466B-4996-9BA5-CD6ABCC6D558}"/>
          </ac:spMkLst>
        </pc:spChg>
        <pc:spChg chg="add del">
          <ac:chgData name="Katy Harrington" userId="S::harrik60@klz.org.uk::1b55f700-91ae-4eb1-be1f-f720b4916323" providerId="AD" clId="Web-{FEACC9BC-BA55-0C88-C765-FEAE02885259}" dt="2021-01-14T12:24:59.862" v="415"/>
          <ac:spMkLst>
            <pc:docMk/>
            <pc:sldMk cId="708780793" sldId="256"/>
            <ac:spMk id="19" creationId="{17F2939E-0118-428F-ADE4-7F15D67EA262}"/>
          </ac:spMkLst>
        </pc:spChg>
        <pc:spChg chg="add del">
          <ac:chgData name="Katy Harrington" userId="S::harrik60@klz.org.uk::1b55f700-91ae-4eb1-be1f-f720b4916323" providerId="AD" clId="Web-{FEACC9BC-BA55-0C88-C765-FEAE02885259}" dt="2021-01-14T12:25:03.252" v="417"/>
          <ac:spMkLst>
            <pc:docMk/>
            <pc:sldMk cId="708780793" sldId="256"/>
            <ac:spMk id="21" creationId="{C4E4288A-DFC8-40A2-90E5-70E851A933AD}"/>
          </ac:spMkLst>
        </pc:spChg>
        <pc:spChg chg="add del">
          <ac:chgData name="Katy Harrington" userId="S::harrik60@klz.org.uk::1b55f700-91ae-4eb1-be1f-f720b4916323" providerId="AD" clId="Web-{FEACC9BC-BA55-0C88-C765-FEAE02885259}" dt="2021-01-14T12:25:03.252" v="417"/>
          <ac:spMkLst>
            <pc:docMk/>
            <pc:sldMk cId="708780793" sldId="256"/>
            <ac:spMk id="22" creationId="{A94A2FC9-6D19-473C-B868-99FDB2044AA9}"/>
          </ac:spMkLst>
        </pc:spChg>
        <pc:spChg chg="add del">
          <ac:chgData name="Katy Harrington" userId="S::harrik60@klz.org.uk::1b55f700-91ae-4eb1-be1f-f720b4916323" providerId="AD" clId="Web-{FEACC9BC-BA55-0C88-C765-FEAE02885259}" dt="2021-01-14T12:25:03.252" v="417"/>
          <ac:spMkLst>
            <pc:docMk/>
            <pc:sldMk cId="708780793" sldId="256"/>
            <ac:spMk id="23" creationId="{8BED0409-854E-49C4-876E-A78C6D881BC8}"/>
          </ac:spMkLst>
        </pc:spChg>
        <pc:spChg chg="add del">
          <ac:chgData name="Katy Harrington" userId="S::harrik60@klz.org.uk::1b55f700-91ae-4eb1-be1f-f720b4916323" providerId="AD" clId="Web-{FEACC9BC-BA55-0C88-C765-FEAE02885259}" dt="2021-01-14T12:25:03.252" v="417"/>
          <ac:spMkLst>
            <pc:docMk/>
            <pc:sldMk cId="708780793" sldId="256"/>
            <ac:spMk id="24" creationId="{D4340B2E-01FD-4F5D-9C4D-AD3923AD20BA}"/>
          </ac:spMkLst>
        </pc:spChg>
        <pc:spChg chg="add">
          <ac:chgData name="Katy Harrington" userId="S::harrik60@klz.org.uk::1b55f700-91ae-4eb1-be1f-f720b4916323" providerId="AD" clId="Web-{FEACC9BC-BA55-0C88-C765-FEAE02885259}" dt="2021-01-14T12:25:03.268" v="418"/>
          <ac:spMkLst>
            <pc:docMk/>
            <pc:sldMk cId="708780793" sldId="256"/>
            <ac:spMk id="25" creationId="{B857354D-E939-407D-8409-C8193A52D792}"/>
          </ac:spMkLst>
        </pc:spChg>
        <pc:spChg chg="add">
          <ac:chgData name="Katy Harrington" userId="S::harrik60@klz.org.uk::1b55f700-91ae-4eb1-be1f-f720b4916323" providerId="AD" clId="Web-{FEACC9BC-BA55-0C88-C765-FEAE02885259}" dt="2021-01-14T12:25:03.268" v="418"/>
          <ac:spMkLst>
            <pc:docMk/>
            <pc:sldMk cId="708780793" sldId="256"/>
            <ac:spMk id="26" creationId="{D142A30A-FC6A-4BFB-AE12-701AE59A303F}"/>
          </ac:spMkLst>
        </pc:spChg>
        <pc:grpChg chg="add del">
          <ac:chgData name="Katy Harrington" userId="S::harrik60@klz.org.uk::1b55f700-91ae-4eb1-be1f-f720b4916323" providerId="AD" clId="Web-{FEACC9BC-BA55-0C88-C765-FEAE02885259}" dt="2021-01-14T12:24:49.361" v="411"/>
          <ac:grpSpMkLst>
            <pc:docMk/>
            <pc:sldMk cId="708780793" sldId="256"/>
            <ac:grpSpMk id="10" creationId="{067F19C3-C09C-4B70-8306-E0ACF405B7CC}"/>
          </ac:grpSpMkLst>
        </pc:grpChg>
        <pc:grpChg chg="add del">
          <ac:chgData name="Katy Harrington" userId="S::harrik60@klz.org.uk::1b55f700-91ae-4eb1-be1f-f720b4916323" providerId="AD" clId="Web-{FEACC9BC-BA55-0C88-C765-FEAE02885259}" dt="2021-01-14T12:24:59.862" v="415"/>
          <ac:grpSpMkLst>
            <pc:docMk/>
            <pc:sldMk cId="708780793" sldId="256"/>
            <ac:grpSpMk id="20" creationId="{067F19C3-C09C-4B70-8306-E0ACF405B7CC}"/>
          </ac:grpSpMkLst>
        </pc:grpChg>
        <pc:picChg chg="mod ord">
          <ac:chgData name="Katy Harrington" userId="S::harrik60@klz.org.uk::1b55f700-91ae-4eb1-be1f-f720b4916323" providerId="AD" clId="Web-{FEACC9BC-BA55-0C88-C765-FEAE02885259}" dt="2021-01-14T12:26:26.583" v="431" actId="1076"/>
          <ac:picMkLst>
            <pc:docMk/>
            <pc:sldMk cId="708780793" sldId="256"/>
            <ac:picMk id="4" creationId="{8404F72F-4F23-4775-AE4A-8D7DE37A4D74}"/>
          </ac:picMkLst>
        </pc:picChg>
        <pc:picChg chg="add mod">
          <ac:chgData name="Katy Harrington" userId="S::harrik60@klz.org.uk::1b55f700-91ae-4eb1-be1f-f720b4916323" providerId="AD" clId="Web-{FEACC9BC-BA55-0C88-C765-FEAE02885259}" dt="2021-01-14T12:28:12.273" v="451" actId="1076"/>
          <ac:picMkLst>
            <pc:docMk/>
            <pc:sldMk cId="708780793" sldId="256"/>
            <ac:picMk id="5" creationId="{7DE8FD45-3122-471E-89D5-B7916CCCB0CE}"/>
          </ac:picMkLst>
        </pc:picChg>
        <pc:picChg chg="add mod ord">
          <ac:chgData name="Katy Harrington" userId="S::harrik60@klz.org.uk::1b55f700-91ae-4eb1-be1f-f720b4916323" providerId="AD" clId="Web-{FEACC9BC-BA55-0C88-C765-FEAE02885259}" dt="2021-01-14T12:28:18.258" v="453" actId="14100"/>
          <ac:picMkLst>
            <pc:docMk/>
            <pc:sldMk cId="708780793" sldId="256"/>
            <ac:picMk id="6" creationId="{18D4E9C7-3B74-42BF-B54B-6CCCC8B83A3A}"/>
          </ac:picMkLst>
        </pc:picChg>
      </pc:sldChg>
      <pc:sldChg chg="modSp">
        <pc:chgData name="Katy Harrington" userId="S::harrik60@klz.org.uk::1b55f700-91ae-4eb1-be1f-f720b4916323" providerId="AD" clId="Web-{FEACC9BC-BA55-0C88-C765-FEAE02885259}" dt="2021-01-14T12:18:53.476" v="385" actId="20577"/>
        <pc:sldMkLst>
          <pc:docMk/>
          <pc:sldMk cId="4017632538" sldId="258"/>
        </pc:sldMkLst>
        <pc:spChg chg="mod">
          <ac:chgData name="Katy Harrington" userId="S::harrik60@klz.org.uk::1b55f700-91ae-4eb1-be1f-f720b4916323" providerId="AD" clId="Web-{FEACC9BC-BA55-0C88-C765-FEAE02885259}" dt="2021-01-14T12:18:53.476" v="385" actId="20577"/>
          <ac:spMkLst>
            <pc:docMk/>
            <pc:sldMk cId="4017632538" sldId="258"/>
            <ac:spMk id="3" creationId="{177EDE08-F661-4BD8-BE56-BBEC0FAB8F91}"/>
          </ac:spMkLst>
        </pc:spChg>
      </pc:sldChg>
      <pc:sldChg chg="modSp">
        <pc:chgData name="Katy Harrington" userId="S::harrik60@klz.org.uk::1b55f700-91ae-4eb1-be1f-f720b4916323" providerId="AD" clId="Web-{FEACC9BC-BA55-0C88-C765-FEAE02885259}" dt="2021-01-14T12:10:29.072" v="286" actId="20577"/>
        <pc:sldMkLst>
          <pc:docMk/>
          <pc:sldMk cId="3016733648" sldId="261"/>
        </pc:sldMkLst>
        <pc:spChg chg="mod">
          <ac:chgData name="Katy Harrington" userId="S::harrik60@klz.org.uk::1b55f700-91ae-4eb1-be1f-f720b4916323" providerId="AD" clId="Web-{FEACC9BC-BA55-0C88-C765-FEAE02885259}" dt="2021-01-14T12:10:29.072" v="286" actId="20577"/>
          <ac:spMkLst>
            <pc:docMk/>
            <pc:sldMk cId="3016733648" sldId="261"/>
            <ac:spMk id="3" creationId="{D6A2313B-CAB1-48FC-812B-9C93098F0E8A}"/>
          </ac:spMkLst>
        </pc:spChg>
      </pc:sldChg>
      <pc:sldChg chg="modSp">
        <pc:chgData name="Katy Harrington" userId="S::harrik60@klz.org.uk::1b55f700-91ae-4eb1-be1f-f720b4916323" providerId="AD" clId="Web-{FEACC9BC-BA55-0C88-C765-FEAE02885259}" dt="2021-01-14T12:20:44.073" v="395" actId="20577"/>
        <pc:sldMkLst>
          <pc:docMk/>
          <pc:sldMk cId="1473843115" sldId="267"/>
        </pc:sldMkLst>
        <pc:spChg chg="mod">
          <ac:chgData name="Katy Harrington" userId="S::harrik60@klz.org.uk::1b55f700-91ae-4eb1-be1f-f720b4916323" providerId="AD" clId="Web-{FEACC9BC-BA55-0C88-C765-FEAE02885259}" dt="2021-01-14T12:20:44.073" v="395" actId="20577"/>
          <ac:spMkLst>
            <pc:docMk/>
            <pc:sldMk cId="1473843115" sldId="267"/>
            <ac:spMk id="3" creationId="{B4869BE0-52FB-475A-8DE1-50FBEBCD0C8C}"/>
          </ac:spMkLst>
        </pc:spChg>
      </pc:sldChg>
      <pc:sldChg chg="ord">
        <pc:chgData name="Katy Harrington" userId="S::harrik60@klz.org.uk::1b55f700-91ae-4eb1-be1f-f720b4916323" providerId="AD" clId="Web-{FEACC9BC-BA55-0C88-C765-FEAE02885259}" dt="2021-01-14T12:12:08.403" v="303"/>
        <pc:sldMkLst>
          <pc:docMk/>
          <pc:sldMk cId="2139863074" sldId="268"/>
        </pc:sldMkLst>
      </pc:sldChg>
      <pc:sldChg chg="ord">
        <pc:chgData name="Katy Harrington" userId="S::harrik60@klz.org.uk::1b55f700-91ae-4eb1-be1f-f720b4916323" providerId="AD" clId="Web-{FEACC9BC-BA55-0C88-C765-FEAE02885259}" dt="2021-01-14T12:12:45.669" v="305"/>
        <pc:sldMkLst>
          <pc:docMk/>
          <pc:sldMk cId="2130681619" sldId="269"/>
        </pc:sldMkLst>
      </pc:sldChg>
      <pc:sldChg chg="del">
        <pc:chgData name="Katy Harrington" userId="S::harrik60@klz.org.uk::1b55f700-91ae-4eb1-be1f-f720b4916323" providerId="AD" clId="Web-{FEACC9BC-BA55-0C88-C765-FEAE02885259}" dt="2021-01-14T12:13:24.467" v="306"/>
        <pc:sldMkLst>
          <pc:docMk/>
          <pc:sldMk cId="3056604336" sldId="270"/>
        </pc:sldMkLst>
      </pc:sldChg>
      <pc:sldChg chg="ord">
        <pc:chgData name="Katy Harrington" userId="S::harrik60@klz.org.uk::1b55f700-91ae-4eb1-be1f-f720b4916323" providerId="AD" clId="Web-{FEACC9BC-BA55-0C88-C765-FEAE02885259}" dt="2021-01-14T12:13:49.984" v="307"/>
        <pc:sldMkLst>
          <pc:docMk/>
          <pc:sldMk cId="1324596827" sldId="272"/>
        </pc:sldMkLst>
      </pc:sldChg>
      <pc:sldChg chg="modSp">
        <pc:chgData name="Katy Harrington" userId="S::harrik60@klz.org.uk::1b55f700-91ae-4eb1-be1f-f720b4916323" providerId="AD" clId="Web-{FEACC9BC-BA55-0C88-C765-FEAE02885259}" dt="2021-01-14T12:16:44.942" v="359" actId="20577"/>
        <pc:sldMkLst>
          <pc:docMk/>
          <pc:sldMk cId="387425248" sldId="273"/>
        </pc:sldMkLst>
        <pc:spChg chg="mod">
          <ac:chgData name="Katy Harrington" userId="S::harrik60@klz.org.uk::1b55f700-91ae-4eb1-be1f-f720b4916323" providerId="AD" clId="Web-{FEACC9BC-BA55-0C88-C765-FEAE02885259}" dt="2021-01-14T12:16:36.426" v="356" actId="20577"/>
          <ac:spMkLst>
            <pc:docMk/>
            <pc:sldMk cId="387425248" sldId="273"/>
            <ac:spMk id="2" creationId="{04ED74BB-018E-485B-83A4-DBC6B5667636}"/>
          </ac:spMkLst>
        </pc:spChg>
        <pc:spChg chg="mod">
          <ac:chgData name="Katy Harrington" userId="S::harrik60@klz.org.uk::1b55f700-91ae-4eb1-be1f-f720b4916323" providerId="AD" clId="Web-{FEACC9BC-BA55-0C88-C765-FEAE02885259}" dt="2021-01-14T12:16:44.942" v="359" actId="20577"/>
          <ac:spMkLst>
            <pc:docMk/>
            <pc:sldMk cId="387425248" sldId="273"/>
            <ac:spMk id="3" creationId="{517B5C55-0E95-4B20-AC4F-D38142494251}"/>
          </ac:spMkLst>
        </pc:spChg>
      </pc:sldChg>
      <pc:sldChg chg="modSp del">
        <pc:chgData name="Katy Harrington" userId="S::harrik60@klz.org.uk::1b55f700-91ae-4eb1-be1f-f720b4916323" providerId="AD" clId="Web-{FEACC9BC-BA55-0C88-C765-FEAE02885259}" dt="2021-01-14T12:17:50.678" v="377"/>
        <pc:sldMkLst>
          <pc:docMk/>
          <pc:sldMk cId="2119017775" sldId="274"/>
        </pc:sldMkLst>
        <pc:spChg chg="mod">
          <ac:chgData name="Katy Harrington" userId="S::harrik60@klz.org.uk::1b55f700-91ae-4eb1-be1f-f720b4916323" providerId="AD" clId="Web-{FEACC9BC-BA55-0C88-C765-FEAE02885259}" dt="2021-01-14T12:17:26.724" v="371" actId="20577"/>
          <ac:spMkLst>
            <pc:docMk/>
            <pc:sldMk cId="2119017775" sldId="274"/>
            <ac:spMk id="3" creationId="{7DA09483-515F-4020-B66B-BF8BA664B03D}"/>
          </ac:spMkLst>
        </pc:spChg>
      </pc:sldChg>
      <pc:sldChg chg="modSp modNotes">
        <pc:chgData name="Katy Harrington" userId="S::harrik60@klz.org.uk::1b55f700-91ae-4eb1-be1f-f720b4916323" providerId="AD" clId="Web-{FEACC9BC-BA55-0C88-C765-FEAE02885259}" dt="2021-01-14T11:57:07.346" v="283"/>
        <pc:sldMkLst>
          <pc:docMk/>
          <pc:sldMk cId="236546243" sldId="278"/>
        </pc:sldMkLst>
        <pc:spChg chg="mod">
          <ac:chgData name="Katy Harrington" userId="S::harrik60@klz.org.uk::1b55f700-91ae-4eb1-be1f-f720b4916323" providerId="AD" clId="Web-{FEACC9BC-BA55-0C88-C765-FEAE02885259}" dt="2021-01-14T11:56:48.955" v="279" actId="20577"/>
          <ac:spMkLst>
            <pc:docMk/>
            <pc:sldMk cId="236546243" sldId="278"/>
            <ac:spMk id="3" creationId="{7FE9E7FD-6579-4CF2-835A-9ED9C834A1FA}"/>
          </ac:spMkLst>
        </pc:spChg>
        <pc:spChg chg="mod">
          <ac:chgData name="Katy Harrington" userId="S::harrik60@klz.org.uk::1b55f700-91ae-4eb1-be1f-f720b4916323" providerId="AD" clId="Web-{FEACC9BC-BA55-0C88-C765-FEAE02885259}" dt="2021-01-14T11:56:43.408" v="274" actId="20577"/>
          <ac:spMkLst>
            <pc:docMk/>
            <pc:sldMk cId="236546243" sldId="278"/>
            <ac:spMk id="4" creationId="{B15480AA-7D72-4D08-922A-1C2F26B2348C}"/>
          </ac:spMkLst>
        </pc:spChg>
      </pc:sldChg>
      <pc:sldChg chg="del">
        <pc:chgData name="Katy Harrington" userId="S::harrik60@klz.org.uk::1b55f700-91ae-4eb1-be1f-f720b4916323" providerId="AD" clId="Web-{FEACC9BC-BA55-0C88-C765-FEAE02885259}" dt="2021-01-14T12:11:49.012" v="301"/>
        <pc:sldMkLst>
          <pc:docMk/>
          <pc:sldMk cId="70839627" sldId="282"/>
        </pc:sldMkLst>
      </pc:sldChg>
      <pc:sldChg chg="addSp delSp modSp modNotes">
        <pc:chgData name="Katy Harrington" userId="S::harrik60@klz.org.uk::1b55f700-91ae-4eb1-be1f-f720b4916323" providerId="AD" clId="Web-{FEACC9BC-BA55-0C88-C765-FEAE02885259}" dt="2021-01-14T11:57:00.159" v="280"/>
        <pc:sldMkLst>
          <pc:docMk/>
          <pc:sldMk cId="3673763032" sldId="283"/>
        </pc:sldMkLst>
        <pc:spChg chg="del">
          <ac:chgData name="Katy Harrington" userId="S::harrik60@klz.org.uk::1b55f700-91ae-4eb1-be1f-f720b4916323" providerId="AD" clId="Web-{FEACC9BC-BA55-0C88-C765-FEAE02885259}" dt="2021-01-14T11:48:25.715" v="22"/>
          <ac:spMkLst>
            <pc:docMk/>
            <pc:sldMk cId="3673763032" sldId="283"/>
            <ac:spMk id="2" creationId="{658E86A8-D0A3-43C1-BB04-6376D83C2761}"/>
          </ac:spMkLst>
        </pc:spChg>
        <pc:spChg chg="mod">
          <ac:chgData name="Katy Harrington" userId="S::harrik60@klz.org.uk::1b55f700-91ae-4eb1-be1f-f720b4916323" providerId="AD" clId="Web-{FEACC9BC-BA55-0C88-C765-FEAE02885259}" dt="2021-01-14T11:56:24.392" v="260" actId="20577"/>
          <ac:spMkLst>
            <pc:docMk/>
            <pc:sldMk cId="3673763032" sldId="283"/>
            <ac:spMk id="3" creationId="{C00BFA6B-0884-45E2-8B3B-8F6DDC0819BD}"/>
          </ac:spMkLst>
        </pc:spChg>
        <pc:spChg chg="add mod">
          <ac:chgData name="Katy Harrington" userId="S::harrik60@klz.org.uk::1b55f700-91ae-4eb1-be1f-f720b4916323" providerId="AD" clId="Web-{FEACC9BC-BA55-0C88-C765-FEAE02885259}" dt="2021-01-14T11:48:48.036" v="38" actId="20577"/>
          <ac:spMkLst>
            <pc:docMk/>
            <pc:sldMk cId="3673763032" sldId="283"/>
            <ac:spMk id="5" creationId="{CBCCDB91-A757-4A70-9507-9AA85BC35FB6}"/>
          </ac:spMkLst>
        </pc:spChg>
        <pc:picChg chg="add mod">
          <ac:chgData name="Katy Harrington" userId="S::harrik60@klz.org.uk::1b55f700-91ae-4eb1-be1f-f720b4916323" providerId="AD" clId="Web-{FEACC9BC-BA55-0C88-C765-FEAE02885259}" dt="2021-01-14T11:55:11.250" v="220" actId="1076"/>
          <ac:picMkLst>
            <pc:docMk/>
            <pc:sldMk cId="3673763032" sldId="283"/>
            <ac:picMk id="6" creationId="{F09DE414-B0B0-426F-872D-A1A27FEF667B}"/>
          </ac:picMkLst>
        </pc:picChg>
      </pc:sldChg>
      <pc:sldChg chg="del">
        <pc:chgData name="Katy Harrington" userId="S::harrik60@klz.org.uk::1b55f700-91ae-4eb1-be1f-f720b4916323" providerId="AD" clId="Web-{FEACC9BC-BA55-0C88-C765-FEAE02885259}" dt="2021-01-14T12:18:16.585" v="378"/>
        <pc:sldMkLst>
          <pc:docMk/>
          <pc:sldMk cId="4143239759" sldId="284"/>
        </pc:sldMkLst>
      </pc:sldChg>
      <pc:sldChg chg="modSp del">
        <pc:chgData name="Katy Harrington" userId="S::harrik60@klz.org.uk::1b55f700-91ae-4eb1-be1f-f720b4916323" providerId="AD" clId="Web-{FEACC9BC-BA55-0C88-C765-FEAE02885259}" dt="2021-01-14T11:57:12.925" v="284"/>
        <pc:sldMkLst>
          <pc:docMk/>
          <pc:sldMk cId="4163938395" sldId="285"/>
        </pc:sldMkLst>
        <pc:spChg chg="mod">
          <ac:chgData name="Katy Harrington" userId="S::harrik60@klz.org.uk::1b55f700-91ae-4eb1-be1f-f720b4916323" providerId="AD" clId="Web-{FEACC9BC-BA55-0C88-C765-FEAE02885259}" dt="2021-01-14T11:55:34.110" v="222" actId="20577"/>
          <ac:spMkLst>
            <pc:docMk/>
            <pc:sldMk cId="4163938395" sldId="285"/>
            <ac:spMk id="3" creationId="{550EA039-F552-44E4-ADCB-2BDA9796B677}"/>
          </ac:spMkLst>
        </pc:spChg>
      </pc:sldChg>
      <pc:sldChg chg="modSp ord">
        <pc:chgData name="Katy Harrington" userId="S::harrik60@klz.org.uk::1b55f700-91ae-4eb1-be1f-f720b4916323" providerId="AD" clId="Web-{FEACC9BC-BA55-0C88-C765-FEAE02885259}" dt="2021-01-14T12:18:43.398" v="382" actId="20577"/>
        <pc:sldMkLst>
          <pc:docMk/>
          <pc:sldMk cId="2453479502" sldId="286"/>
        </pc:sldMkLst>
        <pc:spChg chg="mod">
          <ac:chgData name="Katy Harrington" userId="S::harrik60@klz.org.uk::1b55f700-91ae-4eb1-be1f-f720b4916323" providerId="AD" clId="Web-{FEACC9BC-BA55-0C88-C765-FEAE02885259}" dt="2021-01-14T12:18:43.398" v="382" actId="20577"/>
          <ac:spMkLst>
            <pc:docMk/>
            <pc:sldMk cId="2453479502" sldId="286"/>
            <ac:spMk id="3" creationId="{1D1078EC-0D1A-45E4-9ADC-678571973132}"/>
          </ac:spMkLst>
        </pc:spChg>
      </pc:sldChg>
      <pc:sldChg chg="ord">
        <pc:chgData name="Katy Harrington" userId="S::harrik60@klz.org.uk::1b55f700-91ae-4eb1-be1f-f720b4916323" providerId="AD" clId="Web-{FEACC9BC-BA55-0C88-C765-FEAE02885259}" dt="2021-01-14T12:19:12.196" v="386"/>
        <pc:sldMkLst>
          <pc:docMk/>
          <pc:sldMk cId="1842328253" sldId="287"/>
        </pc:sldMkLst>
      </pc:sldChg>
      <pc:sldChg chg="modSp del">
        <pc:chgData name="Katy Harrington" userId="S::harrik60@klz.org.uk::1b55f700-91ae-4eb1-be1f-f720b4916323" providerId="AD" clId="Web-{FEACC9BC-BA55-0C88-C765-FEAE02885259}" dt="2021-01-14T12:22:16.029" v="399"/>
        <pc:sldMkLst>
          <pc:docMk/>
          <pc:sldMk cId="3408968206" sldId="292"/>
        </pc:sldMkLst>
        <pc:spChg chg="mod">
          <ac:chgData name="Katy Harrington" userId="S::harrik60@klz.org.uk::1b55f700-91ae-4eb1-be1f-f720b4916323" providerId="AD" clId="Web-{FEACC9BC-BA55-0C88-C765-FEAE02885259}" dt="2021-01-14T12:19:49.431" v="389" actId="20577"/>
          <ac:spMkLst>
            <pc:docMk/>
            <pc:sldMk cId="3408968206" sldId="292"/>
            <ac:spMk id="3" creationId="{2FCFFAAE-B7FC-483A-9A45-C4E836DB7C2E}"/>
          </ac:spMkLst>
        </pc:spChg>
      </pc:sldChg>
      <pc:sldChg chg="del">
        <pc:chgData name="Katy Harrington" userId="S::harrik60@klz.org.uk::1b55f700-91ae-4eb1-be1f-f720b4916323" providerId="AD" clId="Web-{FEACC9BC-BA55-0C88-C765-FEAE02885259}" dt="2021-01-14T12:22:47.358" v="400"/>
        <pc:sldMkLst>
          <pc:docMk/>
          <pc:sldMk cId="4281172735" sldId="293"/>
        </pc:sldMkLst>
      </pc:sldChg>
      <pc:sldChg chg="modSp">
        <pc:chgData name="Katy Harrington" userId="S::harrik60@klz.org.uk::1b55f700-91ae-4eb1-be1f-f720b4916323" providerId="AD" clId="Web-{FEACC9BC-BA55-0C88-C765-FEAE02885259}" dt="2021-01-14T12:10:48.135" v="300" actId="20577"/>
        <pc:sldMkLst>
          <pc:docMk/>
          <pc:sldMk cId="1404243913" sldId="299"/>
        </pc:sldMkLst>
        <pc:spChg chg="mod">
          <ac:chgData name="Katy Harrington" userId="S::harrik60@klz.org.uk::1b55f700-91ae-4eb1-be1f-f720b4916323" providerId="AD" clId="Web-{FEACC9BC-BA55-0C88-C765-FEAE02885259}" dt="2021-01-14T12:10:48.135" v="300" actId="20577"/>
          <ac:spMkLst>
            <pc:docMk/>
            <pc:sldMk cId="1404243913" sldId="299"/>
            <ac:spMk id="4" creationId="{B0633CFE-439F-4A01-AADA-C5E92B714349}"/>
          </ac:spMkLst>
        </pc:spChg>
      </pc:sldChg>
      <pc:sldChg chg="modSp modNotes">
        <pc:chgData name="Katy Harrington" userId="S::harrik60@klz.org.uk::1b55f700-91ae-4eb1-be1f-f720b4916323" providerId="AD" clId="Web-{FEACC9BC-BA55-0C88-C765-FEAE02885259}" dt="2021-01-14T12:22:07.247" v="398" actId="20577"/>
        <pc:sldMkLst>
          <pc:docMk/>
          <pc:sldMk cId="1336634896" sldId="300"/>
        </pc:sldMkLst>
        <pc:spChg chg="mod">
          <ac:chgData name="Katy Harrington" userId="S::harrik60@klz.org.uk::1b55f700-91ae-4eb1-be1f-f720b4916323" providerId="AD" clId="Web-{FEACC9BC-BA55-0C88-C765-FEAE02885259}" dt="2021-01-14T12:22:07.247" v="398" actId="20577"/>
          <ac:spMkLst>
            <pc:docMk/>
            <pc:sldMk cId="1336634896" sldId="300"/>
            <ac:spMk id="6" creationId="{455C5976-4EA3-49CD-8341-685249BAA815}"/>
          </ac:spMkLst>
        </pc:spChg>
      </pc:sldChg>
      <pc:sldChg chg="modSp add replId">
        <pc:chgData name="Katy Harrington" userId="S::harrik60@klz.org.uk::1b55f700-91ae-4eb1-be1f-f720b4916323" providerId="AD" clId="Web-{FEACC9BC-BA55-0C88-C765-FEAE02885259}" dt="2021-01-14T12:17:49.178" v="376" actId="20577"/>
        <pc:sldMkLst>
          <pc:docMk/>
          <pc:sldMk cId="2037720178" sldId="304"/>
        </pc:sldMkLst>
        <pc:spChg chg="mod">
          <ac:chgData name="Katy Harrington" userId="S::harrik60@klz.org.uk::1b55f700-91ae-4eb1-be1f-f720b4916323" providerId="AD" clId="Web-{FEACC9BC-BA55-0C88-C765-FEAE02885259}" dt="2021-01-14T12:15:13.330" v="320" actId="20577"/>
          <ac:spMkLst>
            <pc:docMk/>
            <pc:sldMk cId="2037720178" sldId="304"/>
            <ac:spMk id="2" creationId="{850E2617-A45F-4113-BDD9-3EBE1CC203C2}"/>
          </ac:spMkLst>
        </pc:spChg>
        <pc:spChg chg="mod">
          <ac:chgData name="Katy Harrington" userId="S::harrik60@klz.org.uk::1b55f700-91ae-4eb1-be1f-f720b4916323" providerId="AD" clId="Web-{FEACC9BC-BA55-0C88-C765-FEAE02885259}" dt="2021-01-14T12:17:49.178" v="376" actId="20577"/>
          <ac:spMkLst>
            <pc:docMk/>
            <pc:sldMk cId="2037720178" sldId="304"/>
            <ac:spMk id="4" creationId="{B0633CFE-439F-4A01-AADA-C5E92B714349}"/>
          </ac:spMkLst>
        </pc:spChg>
      </pc:sldChg>
      <pc:sldChg chg="modSp new">
        <pc:chgData name="Katy Harrington" userId="S::harrik60@klz.org.uk::1b55f700-91ae-4eb1-be1f-f720b4916323" providerId="AD" clId="Web-{FEACC9BC-BA55-0C88-C765-FEAE02885259}" dt="2021-01-14T12:17:00.770" v="370" actId="20577"/>
        <pc:sldMkLst>
          <pc:docMk/>
          <pc:sldMk cId="2471827018" sldId="305"/>
        </pc:sldMkLst>
        <pc:spChg chg="mod">
          <ac:chgData name="Katy Harrington" userId="S::harrik60@klz.org.uk::1b55f700-91ae-4eb1-be1f-f720b4916323" providerId="AD" clId="Web-{FEACC9BC-BA55-0C88-C765-FEAE02885259}" dt="2021-01-14T12:16:55.551" v="368" actId="20577"/>
          <ac:spMkLst>
            <pc:docMk/>
            <pc:sldMk cId="2471827018" sldId="305"/>
            <ac:spMk id="2" creationId="{5926E0A5-1BF5-4408-A864-8DCA67A385AC}"/>
          </ac:spMkLst>
        </pc:spChg>
        <pc:spChg chg="mod">
          <ac:chgData name="Katy Harrington" userId="S::harrik60@klz.org.uk::1b55f700-91ae-4eb1-be1f-f720b4916323" providerId="AD" clId="Web-{FEACC9BC-BA55-0C88-C765-FEAE02885259}" dt="2021-01-14T12:17:00.770" v="370" actId="20577"/>
          <ac:spMkLst>
            <pc:docMk/>
            <pc:sldMk cId="2471827018" sldId="305"/>
            <ac:spMk id="3" creationId="{7AAB1004-B548-4659-A597-10F07DCE698B}"/>
          </ac:spMkLst>
        </pc:spChg>
      </pc:sldChg>
      <pc:sldChg chg="add">
        <pc:chgData name="Katy Harrington" userId="S::harrik60@klz.org.uk::1b55f700-91ae-4eb1-be1f-f720b4916323" providerId="AD" clId="Web-{FEACC9BC-BA55-0C88-C765-FEAE02885259}" dt="2021-01-14T12:28:39.024" v="454"/>
        <pc:sldMkLst>
          <pc:docMk/>
          <pc:sldMk cId="2334637014" sldId="306"/>
        </pc:sldMkLst>
      </pc:sldChg>
      <pc:sldMasterChg chg="add addSldLayout">
        <pc:chgData name="Katy Harrington" userId="S::harrik60@klz.org.uk::1b55f700-91ae-4eb1-be1f-f720b4916323" providerId="AD" clId="Web-{FEACC9BC-BA55-0C88-C765-FEAE02885259}" dt="2021-01-14T12:28:39.024" v="454"/>
        <pc:sldMasterMkLst>
          <pc:docMk/>
          <pc:sldMasterMk cId="2362669996" sldId="2147483687"/>
        </pc:sldMasterMkLst>
        <pc:sldLayoutChg chg="add">
          <pc:chgData name="Katy Harrington" userId="S::harrik60@klz.org.uk::1b55f700-91ae-4eb1-be1f-f720b4916323" providerId="AD" clId="Web-{FEACC9BC-BA55-0C88-C765-FEAE02885259}" dt="2021-01-14T12:28:39.024" v="454"/>
          <pc:sldLayoutMkLst>
            <pc:docMk/>
            <pc:sldMasterMk cId="2362669996" sldId="2147483687"/>
            <pc:sldLayoutMk cId="2371151800" sldId="2147483688"/>
          </pc:sldLayoutMkLst>
        </pc:sldLayoutChg>
        <pc:sldLayoutChg chg="add">
          <pc:chgData name="Katy Harrington" userId="S::harrik60@klz.org.uk::1b55f700-91ae-4eb1-be1f-f720b4916323" providerId="AD" clId="Web-{FEACC9BC-BA55-0C88-C765-FEAE02885259}" dt="2021-01-14T12:28:39.024" v="454"/>
          <pc:sldLayoutMkLst>
            <pc:docMk/>
            <pc:sldMasterMk cId="2362669996" sldId="2147483687"/>
            <pc:sldLayoutMk cId="3359983090" sldId="2147483689"/>
          </pc:sldLayoutMkLst>
        </pc:sldLayoutChg>
        <pc:sldLayoutChg chg="add">
          <pc:chgData name="Katy Harrington" userId="S::harrik60@klz.org.uk::1b55f700-91ae-4eb1-be1f-f720b4916323" providerId="AD" clId="Web-{FEACC9BC-BA55-0C88-C765-FEAE02885259}" dt="2021-01-14T12:28:39.024" v="454"/>
          <pc:sldLayoutMkLst>
            <pc:docMk/>
            <pc:sldMasterMk cId="2362669996" sldId="2147483687"/>
            <pc:sldLayoutMk cId="2733188928" sldId="2147483690"/>
          </pc:sldLayoutMkLst>
        </pc:sldLayoutChg>
        <pc:sldLayoutChg chg="add">
          <pc:chgData name="Katy Harrington" userId="S::harrik60@klz.org.uk::1b55f700-91ae-4eb1-be1f-f720b4916323" providerId="AD" clId="Web-{FEACC9BC-BA55-0C88-C765-FEAE02885259}" dt="2021-01-14T12:28:39.024" v="454"/>
          <pc:sldLayoutMkLst>
            <pc:docMk/>
            <pc:sldMasterMk cId="2362669996" sldId="2147483687"/>
            <pc:sldLayoutMk cId="445215279" sldId="2147483691"/>
          </pc:sldLayoutMkLst>
        </pc:sldLayoutChg>
        <pc:sldLayoutChg chg="add">
          <pc:chgData name="Katy Harrington" userId="S::harrik60@klz.org.uk::1b55f700-91ae-4eb1-be1f-f720b4916323" providerId="AD" clId="Web-{FEACC9BC-BA55-0C88-C765-FEAE02885259}" dt="2021-01-14T12:28:39.024" v="454"/>
          <pc:sldLayoutMkLst>
            <pc:docMk/>
            <pc:sldMasterMk cId="2362669996" sldId="2147483687"/>
            <pc:sldLayoutMk cId="914007917" sldId="2147483692"/>
          </pc:sldLayoutMkLst>
        </pc:sldLayoutChg>
        <pc:sldLayoutChg chg="add">
          <pc:chgData name="Katy Harrington" userId="S::harrik60@klz.org.uk::1b55f700-91ae-4eb1-be1f-f720b4916323" providerId="AD" clId="Web-{FEACC9BC-BA55-0C88-C765-FEAE02885259}" dt="2021-01-14T12:28:39.024" v="454"/>
          <pc:sldLayoutMkLst>
            <pc:docMk/>
            <pc:sldMasterMk cId="2362669996" sldId="2147483687"/>
            <pc:sldLayoutMk cId="3333702886" sldId="2147483693"/>
          </pc:sldLayoutMkLst>
        </pc:sldLayoutChg>
        <pc:sldLayoutChg chg="add">
          <pc:chgData name="Katy Harrington" userId="S::harrik60@klz.org.uk::1b55f700-91ae-4eb1-be1f-f720b4916323" providerId="AD" clId="Web-{FEACC9BC-BA55-0C88-C765-FEAE02885259}" dt="2021-01-14T12:28:39.024" v="454"/>
          <pc:sldLayoutMkLst>
            <pc:docMk/>
            <pc:sldMasterMk cId="2362669996" sldId="2147483687"/>
            <pc:sldLayoutMk cId="2192817694" sldId="2147483694"/>
          </pc:sldLayoutMkLst>
        </pc:sldLayoutChg>
        <pc:sldLayoutChg chg="add">
          <pc:chgData name="Katy Harrington" userId="S::harrik60@klz.org.uk::1b55f700-91ae-4eb1-be1f-f720b4916323" providerId="AD" clId="Web-{FEACC9BC-BA55-0C88-C765-FEAE02885259}" dt="2021-01-14T12:28:39.024" v="454"/>
          <pc:sldLayoutMkLst>
            <pc:docMk/>
            <pc:sldMasterMk cId="2362669996" sldId="2147483687"/>
            <pc:sldLayoutMk cId="809262673" sldId="2147483695"/>
          </pc:sldLayoutMkLst>
        </pc:sldLayoutChg>
        <pc:sldLayoutChg chg="add">
          <pc:chgData name="Katy Harrington" userId="S::harrik60@klz.org.uk::1b55f700-91ae-4eb1-be1f-f720b4916323" providerId="AD" clId="Web-{FEACC9BC-BA55-0C88-C765-FEAE02885259}" dt="2021-01-14T12:28:39.024" v="454"/>
          <pc:sldLayoutMkLst>
            <pc:docMk/>
            <pc:sldMasterMk cId="2362669996" sldId="2147483687"/>
            <pc:sldLayoutMk cId="4049879266" sldId="2147483696"/>
          </pc:sldLayoutMkLst>
        </pc:sldLayoutChg>
        <pc:sldLayoutChg chg="add">
          <pc:chgData name="Katy Harrington" userId="S::harrik60@klz.org.uk::1b55f700-91ae-4eb1-be1f-f720b4916323" providerId="AD" clId="Web-{FEACC9BC-BA55-0C88-C765-FEAE02885259}" dt="2021-01-14T12:28:39.024" v="454"/>
          <pc:sldLayoutMkLst>
            <pc:docMk/>
            <pc:sldMasterMk cId="2362669996" sldId="2147483687"/>
            <pc:sldLayoutMk cId="3975639509" sldId="2147483697"/>
          </pc:sldLayoutMkLst>
        </pc:sldLayoutChg>
        <pc:sldLayoutChg chg="add">
          <pc:chgData name="Katy Harrington" userId="S::harrik60@klz.org.uk::1b55f700-91ae-4eb1-be1f-f720b4916323" providerId="AD" clId="Web-{FEACC9BC-BA55-0C88-C765-FEAE02885259}" dt="2021-01-14T12:28:39.024" v="454"/>
          <pc:sldLayoutMkLst>
            <pc:docMk/>
            <pc:sldMasterMk cId="2362669996" sldId="2147483687"/>
            <pc:sldLayoutMk cId="2158077614" sldId="2147483698"/>
          </pc:sldLayoutMkLst>
        </pc:sldLayoutChg>
        <pc:sldLayoutChg chg="add">
          <pc:chgData name="Katy Harrington" userId="S::harrik60@klz.org.uk::1b55f700-91ae-4eb1-be1f-f720b4916323" providerId="AD" clId="Web-{FEACC9BC-BA55-0C88-C765-FEAE02885259}" dt="2021-01-14T12:28:39.024" v="454"/>
          <pc:sldLayoutMkLst>
            <pc:docMk/>
            <pc:sldMasterMk cId="2362669996" sldId="2147483687"/>
            <pc:sldLayoutMk cId="2263975550" sldId="2147483699"/>
          </pc:sldLayoutMkLst>
        </pc:sldLayoutChg>
        <pc:sldLayoutChg chg="add">
          <pc:chgData name="Katy Harrington" userId="S::harrik60@klz.org.uk::1b55f700-91ae-4eb1-be1f-f720b4916323" providerId="AD" clId="Web-{FEACC9BC-BA55-0C88-C765-FEAE02885259}" dt="2021-01-14T12:28:39.024" v="454"/>
          <pc:sldLayoutMkLst>
            <pc:docMk/>
            <pc:sldMasterMk cId="2362669996" sldId="2147483687"/>
            <pc:sldLayoutMk cId="3573041735" sldId="2147483700"/>
          </pc:sldLayoutMkLst>
        </pc:sldLayoutChg>
      </pc:sldMasterChg>
    </pc:docChg>
  </pc:docChgLst>
  <pc:docChgLst>
    <pc:chgData name="Katy Harrington" userId="S::harrik60@klz.org.uk::1b55f700-91ae-4eb1-be1f-f720b4916323" providerId="AD" clId="Web-{A11810AB-CB6D-26DD-689A-05FADD385331}"/>
    <pc:docChg chg="modSld">
      <pc:chgData name="Katy Harrington" userId="S::harrik60@klz.org.uk::1b55f700-91ae-4eb1-be1f-f720b4916323" providerId="AD" clId="Web-{A11810AB-CB6D-26DD-689A-05FADD385331}" dt="2021-01-27T12:22:32.619" v="172"/>
      <pc:docMkLst>
        <pc:docMk/>
      </pc:docMkLst>
      <pc:sldChg chg="modNotes">
        <pc:chgData name="Katy Harrington" userId="S::harrik60@klz.org.uk::1b55f700-91ae-4eb1-be1f-f720b4916323" providerId="AD" clId="Web-{A11810AB-CB6D-26DD-689A-05FADD385331}" dt="2021-01-27T12:22:32.619" v="172"/>
        <pc:sldMkLst>
          <pc:docMk/>
          <pc:sldMk cId="2037720178" sldId="304"/>
        </pc:sldMkLst>
      </pc:sldChg>
    </pc:docChg>
  </pc:docChgLst>
  <pc:docChgLst>
    <pc:chgData name="Katy Harrington" userId="S::harrik60@klz.org.uk::1b55f700-91ae-4eb1-be1f-f720b4916323" providerId="AD" clId="Web-{E5FCCE6D-B7BC-4316-2619-7BA7086EB131}"/>
    <pc:docChg chg="addSld delSld modSld sldOrd">
      <pc:chgData name="Katy Harrington" userId="S::harrik60@klz.org.uk::1b55f700-91ae-4eb1-be1f-f720b4916323" providerId="AD" clId="Web-{E5FCCE6D-B7BC-4316-2619-7BA7086EB131}" dt="2021-01-14T20:44:46.681" v="661" actId="20577"/>
      <pc:docMkLst>
        <pc:docMk/>
      </pc:docMkLst>
      <pc:sldChg chg="modSp modNotes">
        <pc:chgData name="Katy Harrington" userId="S::harrik60@klz.org.uk::1b55f700-91ae-4eb1-be1f-f720b4916323" providerId="AD" clId="Web-{E5FCCE6D-B7BC-4316-2619-7BA7086EB131}" dt="2021-01-14T20:13:06.024" v="340"/>
        <pc:sldMkLst>
          <pc:docMk/>
          <pc:sldMk cId="4017632538" sldId="258"/>
        </pc:sldMkLst>
        <pc:spChg chg="mod">
          <ac:chgData name="Katy Harrington" userId="S::harrik60@klz.org.uk::1b55f700-91ae-4eb1-be1f-f720b4916323" providerId="AD" clId="Web-{E5FCCE6D-B7BC-4316-2619-7BA7086EB131}" dt="2021-01-14T20:13:06.024" v="340"/>
          <ac:spMkLst>
            <pc:docMk/>
            <pc:sldMk cId="4017632538" sldId="258"/>
            <ac:spMk id="2" creationId="{3EFB6A72-0281-4B51-8DF7-A5F37E49A484}"/>
          </ac:spMkLst>
        </pc:spChg>
        <pc:spChg chg="mod">
          <ac:chgData name="Katy Harrington" userId="S::harrik60@klz.org.uk::1b55f700-91ae-4eb1-be1f-f720b4916323" providerId="AD" clId="Web-{E5FCCE6D-B7BC-4316-2619-7BA7086EB131}" dt="2021-01-14T19:56:46.386" v="190" actId="20577"/>
          <ac:spMkLst>
            <pc:docMk/>
            <pc:sldMk cId="4017632538" sldId="258"/>
            <ac:spMk id="3" creationId="{177EDE08-F661-4BD8-BE56-BBEC0FAB8F91}"/>
          </ac:spMkLst>
        </pc:spChg>
      </pc:sldChg>
      <pc:sldChg chg="modSp">
        <pc:chgData name="Katy Harrington" userId="S::harrik60@klz.org.uk::1b55f700-91ae-4eb1-be1f-f720b4916323" providerId="AD" clId="Web-{E5FCCE6D-B7BC-4316-2619-7BA7086EB131}" dt="2021-01-14T20:17:20.214" v="371" actId="20577"/>
        <pc:sldMkLst>
          <pc:docMk/>
          <pc:sldMk cId="2154960569" sldId="260"/>
        </pc:sldMkLst>
        <pc:spChg chg="mod">
          <ac:chgData name="Katy Harrington" userId="S::harrik60@klz.org.uk::1b55f700-91ae-4eb1-be1f-f720b4916323" providerId="AD" clId="Web-{E5FCCE6D-B7BC-4316-2619-7BA7086EB131}" dt="2021-01-14T20:17:20.214" v="371" actId="20577"/>
          <ac:spMkLst>
            <pc:docMk/>
            <pc:sldMk cId="2154960569" sldId="260"/>
            <ac:spMk id="3" creationId="{4C827ACC-A983-46CC-AAEE-45998E3915C8}"/>
          </ac:spMkLst>
        </pc:spChg>
      </pc:sldChg>
      <pc:sldChg chg="addSp delSp modSp modNotes">
        <pc:chgData name="Katy Harrington" userId="S::harrik60@klz.org.uk::1b55f700-91ae-4eb1-be1f-f720b4916323" providerId="AD" clId="Web-{E5FCCE6D-B7BC-4316-2619-7BA7086EB131}" dt="2021-01-14T20:41:03.744" v="630" actId="1076"/>
        <pc:sldMkLst>
          <pc:docMk/>
          <pc:sldMk cId="3016733648" sldId="261"/>
        </pc:sldMkLst>
        <pc:spChg chg="del">
          <ac:chgData name="Katy Harrington" userId="S::harrik60@klz.org.uk::1b55f700-91ae-4eb1-be1f-f720b4916323" providerId="AD" clId="Web-{E5FCCE6D-B7BC-4316-2619-7BA7086EB131}" dt="2021-01-14T20:37:55.957" v="554"/>
          <ac:spMkLst>
            <pc:docMk/>
            <pc:sldMk cId="3016733648" sldId="261"/>
            <ac:spMk id="2" creationId="{5BBE5C7C-9D44-46B4-A547-72C798308355}"/>
          </ac:spMkLst>
        </pc:spChg>
        <pc:spChg chg="mod">
          <ac:chgData name="Katy Harrington" userId="S::harrik60@klz.org.uk::1b55f700-91ae-4eb1-be1f-f720b4916323" providerId="AD" clId="Web-{E5FCCE6D-B7BC-4316-2619-7BA7086EB131}" dt="2021-01-14T20:40:13.478" v="628" actId="14100"/>
          <ac:spMkLst>
            <pc:docMk/>
            <pc:sldMk cId="3016733648" sldId="261"/>
            <ac:spMk id="3" creationId="{D6A2313B-CAB1-48FC-812B-9C93098F0E8A}"/>
          </ac:spMkLst>
        </pc:spChg>
        <pc:spChg chg="add del mod">
          <ac:chgData name="Katy Harrington" userId="S::harrik60@klz.org.uk::1b55f700-91ae-4eb1-be1f-f720b4916323" providerId="AD" clId="Web-{E5FCCE6D-B7BC-4316-2619-7BA7086EB131}" dt="2021-01-14T20:38:05.613" v="555"/>
          <ac:spMkLst>
            <pc:docMk/>
            <pc:sldMk cId="3016733648" sldId="261"/>
            <ac:spMk id="5" creationId="{9C498FD0-0D08-401F-B199-503FB038F132}"/>
          </ac:spMkLst>
        </pc:spChg>
        <pc:spChg chg="add mod">
          <ac:chgData name="Katy Harrington" userId="S::harrik60@klz.org.uk::1b55f700-91ae-4eb1-be1f-f720b4916323" providerId="AD" clId="Web-{E5FCCE6D-B7BC-4316-2619-7BA7086EB131}" dt="2021-01-14T20:40:03.572" v="626" actId="20577"/>
          <ac:spMkLst>
            <pc:docMk/>
            <pc:sldMk cId="3016733648" sldId="261"/>
            <ac:spMk id="7" creationId="{CEC86E99-E936-4736-B4C2-4A7F9E14A7A4}"/>
          </ac:spMkLst>
        </pc:spChg>
        <pc:picChg chg="add mod">
          <ac:chgData name="Katy Harrington" userId="S::harrik60@klz.org.uk::1b55f700-91ae-4eb1-be1f-f720b4916323" providerId="AD" clId="Web-{E5FCCE6D-B7BC-4316-2619-7BA7086EB131}" dt="2021-01-14T20:41:03.744" v="630" actId="1076"/>
          <ac:picMkLst>
            <pc:docMk/>
            <pc:sldMk cId="3016733648" sldId="261"/>
            <ac:picMk id="8" creationId="{69CF140C-99FF-4135-B9D4-CB6709E57863}"/>
          </ac:picMkLst>
        </pc:picChg>
      </pc:sldChg>
      <pc:sldChg chg="del">
        <pc:chgData name="Katy Harrington" userId="S::harrik60@klz.org.uk::1b55f700-91ae-4eb1-be1f-f720b4916323" providerId="AD" clId="Web-{E5FCCE6D-B7BC-4316-2619-7BA7086EB131}" dt="2021-01-14T19:56:11.965" v="185"/>
        <pc:sldMkLst>
          <pc:docMk/>
          <pc:sldMk cId="3530253155" sldId="263"/>
        </pc:sldMkLst>
      </pc:sldChg>
      <pc:sldChg chg="modSp del">
        <pc:chgData name="Katy Harrington" userId="S::harrik60@klz.org.uk::1b55f700-91ae-4eb1-be1f-f720b4916323" providerId="AD" clId="Web-{E5FCCE6D-B7BC-4316-2619-7BA7086EB131}" dt="2021-01-14T19:56:47.293" v="191"/>
        <pc:sldMkLst>
          <pc:docMk/>
          <pc:sldMk cId="1904153752" sldId="265"/>
        </pc:sldMkLst>
        <pc:spChg chg="mod">
          <ac:chgData name="Katy Harrington" userId="S::harrik60@klz.org.uk::1b55f700-91ae-4eb1-be1f-f720b4916323" providerId="AD" clId="Web-{E5FCCE6D-B7BC-4316-2619-7BA7086EB131}" dt="2021-01-14T19:56:41.261" v="186" actId="20577"/>
          <ac:spMkLst>
            <pc:docMk/>
            <pc:sldMk cId="1904153752" sldId="265"/>
            <ac:spMk id="3" creationId="{4AF05DA0-9426-4827-82BE-00912B7903ED}"/>
          </ac:spMkLst>
        </pc:spChg>
      </pc:sldChg>
      <pc:sldChg chg="del">
        <pc:chgData name="Katy Harrington" userId="S::harrik60@klz.org.uk::1b55f700-91ae-4eb1-be1f-f720b4916323" providerId="AD" clId="Web-{E5FCCE6D-B7BC-4316-2619-7BA7086EB131}" dt="2021-01-14T20:36:31.239" v="551"/>
        <pc:sldMkLst>
          <pc:docMk/>
          <pc:sldMk cId="1344239528" sldId="266"/>
        </pc:sldMkLst>
      </pc:sldChg>
      <pc:sldChg chg="del">
        <pc:chgData name="Katy Harrington" userId="S::harrik60@klz.org.uk::1b55f700-91ae-4eb1-be1f-f720b4916323" providerId="AD" clId="Web-{E5FCCE6D-B7BC-4316-2619-7BA7086EB131}" dt="2021-01-14T19:55:59.949" v="184"/>
        <pc:sldMkLst>
          <pc:docMk/>
          <pc:sldMk cId="2139863074" sldId="268"/>
        </pc:sldMkLst>
      </pc:sldChg>
      <pc:sldChg chg="del">
        <pc:chgData name="Katy Harrington" userId="S::harrik60@klz.org.uk::1b55f700-91ae-4eb1-be1f-f720b4916323" providerId="AD" clId="Web-{E5FCCE6D-B7BC-4316-2619-7BA7086EB131}" dt="2021-01-14T20:42:02.822" v="631"/>
        <pc:sldMkLst>
          <pc:docMk/>
          <pc:sldMk cId="718956076" sldId="271"/>
        </pc:sldMkLst>
      </pc:sldChg>
      <pc:sldChg chg="modSp">
        <pc:chgData name="Katy Harrington" userId="S::harrik60@klz.org.uk::1b55f700-91ae-4eb1-be1f-f720b4916323" providerId="AD" clId="Web-{E5FCCE6D-B7BC-4316-2619-7BA7086EB131}" dt="2021-01-14T20:44:46.681" v="661" actId="20577"/>
        <pc:sldMkLst>
          <pc:docMk/>
          <pc:sldMk cId="387425248" sldId="273"/>
        </pc:sldMkLst>
        <pc:spChg chg="mod">
          <ac:chgData name="Katy Harrington" userId="S::harrik60@klz.org.uk::1b55f700-91ae-4eb1-be1f-f720b4916323" providerId="AD" clId="Web-{E5FCCE6D-B7BC-4316-2619-7BA7086EB131}" dt="2021-01-14T20:42:35.588" v="645" actId="20577"/>
          <ac:spMkLst>
            <pc:docMk/>
            <pc:sldMk cId="387425248" sldId="273"/>
            <ac:spMk id="2" creationId="{04ED74BB-018E-485B-83A4-DBC6B5667636}"/>
          </ac:spMkLst>
        </pc:spChg>
        <pc:spChg chg="mod">
          <ac:chgData name="Katy Harrington" userId="S::harrik60@klz.org.uk::1b55f700-91ae-4eb1-be1f-f720b4916323" providerId="AD" clId="Web-{E5FCCE6D-B7BC-4316-2619-7BA7086EB131}" dt="2021-01-14T20:44:46.681" v="661" actId="20577"/>
          <ac:spMkLst>
            <pc:docMk/>
            <pc:sldMk cId="387425248" sldId="273"/>
            <ac:spMk id="3" creationId="{517B5C55-0E95-4B20-AC4F-D38142494251}"/>
          </ac:spMkLst>
        </pc:spChg>
      </pc:sldChg>
      <pc:sldChg chg="addSp modSp">
        <pc:chgData name="Katy Harrington" userId="S::harrik60@klz.org.uk::1b55f700-91ae-4eb1-be1f-f720b4916323" providerId="AD" clId="Web-{E5FCCE6D-B7BC-4316-2619-7BA7086EB131}" dt="2021-01-14T20:25:38.289" v="472" actId="1076"/>
        <pc:sldMkLst>
          <pc:docMk/>
          <pc:sldMk cId="3022126765" sldId="279"/>
        </pc:sldMkLst>
        <pc:picChg chg="add mod">
          <ac:chgData name="Katy Harrington" userId="S::harrik60@klz.org.uk::1b55f700-91ae-4eb1-be1f-f720b4916323" providerId="AD" clId="Web-{E5FCCE6D-B7BC-4316-2619-7BA7086EB131}" dt="2021-01-14T20:25:38.289" v="472" actId="1076"/>
          <ac:picMkLst>
            <pc:docMk/>
            <pc:sldMk cId="3022126765" sldId="279"/>
            <ac:picMk id="4" creationId="{320A07FF-F34D-4267-91FE-E3D78D0BCF88}"/>
          </ac:picMkLst>
        </pc:picChg>
      </pc:sldChg>
      <pc:sldChg chg="addSp modSp">
        <pc:chgData name="Katy Harrington" userId="S::harrik60@klz.org.uk::1b55f700-91ae-4eb1-be1f-f720b4916323" providerId="AD" clId="Web-{E5FCCE6D-B7BC-4316-2619-7BA7086EB131}" dt="2021-01-14T19:45:37.374" v="59" actId="1076"/>
        <pc:sldMkLst>
          <pc:docMk/>
          <pc:sldMk cId="2453479502" sldId="286"/>
        </pc:sldMkLst>
        <pc:spChg chg="mod">
          <ac:chgData name="Katy Harrington" userId="S::harrik60@klz.org.uk::1b55f700-91ae-4eb1-be1f-f720b4916323" providerId="AD" clId="Web-{E5FCCE6D-B7BC-4316-2619-7BA7086EB131}" dt="2021-01-14T19:45:05.062" v="55" actId="20577"/>
          <ac:spMkLst>
            <pc:docMk/>
            <pc:sldMk cId="2453479502" sldId="286"/>
            <ac:spMk id="3" creationId="{1D1078EC-0D1A-45E4-9ADC-678571973132}"/>
          </ac:spMkLst>
        </pc:spChg>
        <pc:spChg chg="mod">
          <ac:chgData name="Katy Harrington" userId="S::harrik60@klz.org.uk::1b55f700-91ae-4eb1-be1f-f720b4916323" providerId="AD" clId="Web-{E5FCCE6D-B7BC-4316-2619-7BA7086EB131}" dt="2021-01-14T19:40:02.829" v="5" actId="20577"/>
          <ac:spMkLst>
            <pc:docMk/>
            <pc:sldMk cId="2453479502" sldId="286"/>
            <ac:spMk id="7" creationId="{F3D5AA0B-26F7-4385-BF91-5EFEB0D9F00D}"/>
          </ac:spMkLst>
        </pc:spChg>
        <pc:picChg chg="add mod">
          <ac:chgData name="Katy Harrington" userId="S::harrik60@klz.org.uk::1b55f700-91ae-4eb1-be1f-f720b4916323" providerId="AD" clId="Web-{E5FCCE6D-B7BC-4316-2619-7BA7086EB131}" dt="2021-01-14T19:45:37.374" v="59" actId="1076"/>
          <ac:picMkLst>
            <pc:docMk/>
            <pc:sldMk cId="2453479502" sldId="286"/>
            <ac:picMk id="2" creationId="{50D3F4EA-4DBC-479B-A1A0-A5ACF5CA49FD}"/>
          </ac:picMkLst>
        </pc:picChg>
      </pc:sldChg>
      <pc:sldChg chg="modSp del">
        <pc:chgData name="Katy Harrington" userId="S::harrik60@klz.org.uk::1b55f700-91ae-4eb1-be1f-f720b4916323" providerId="AD" clId="Web-{E5FCCE6D-B7BC-4316-2619-7BA7086EB131}" dt="2021-01-14T19:48:47.248" v="75"/>
        <pc:sldMkLst>
          <pc:docMk/>
          <pc:sldMk cId="1842328253" sldId="287"/>
        </pc:sldMkLst>
        <pc:spChg chg="mod">
          <ac:chgData name="Katy Harrington" userId="S::harrik60@klz.org.uk::1b55f700-91ae-4eb1-be1f-f720b4916323" providerId="AD" clId="Web-{E5FCCE6D-B7BC-4316-2619-7BA7086EB131}" dt="2021-01-14T19:48:29.342" v="71" actId="20577"/>
          <ac:spMkLst>
            <pc:docMk/>
            <pc:sldMk cId="1842328253" sldId="287"/>
            <ac:spMk id="3" creationId="{A2B754B8-BE62-42AE-B3C0-411D8AB80F0D}"/>
          </ac:spMkLst>
        </pc:spChg>
      </pc:sldChg>
      <pc:sldChg chg="del">
        <pc:chgData name="Katy Harrington" userId="S::harrik60@klz.org.uk::1b55f700-91ae-4eb1-be1f-f720b4916323" providerId="AD" clId="Web-{E5FCCE6D-B7BC-4316-2619-7BA7086EB131}" dt="2021-01-14T20:37:13.488" v="552"/>
        <pc:sldMkLst>
          <pc:docMk/>
          <pc:sldMk cId="3169710191" sldId="295"/>
        </pc:sldMkLst>
      </pc:sldChg>
      <pc:sldChg chg="del">
        <pc:chgData name="Katy Harrington" userId="S::harrik60@klz.org.uk::1b55f700-91ae-4eb1-be1f-f720b4916323" providerId="AD" clId="Web-{E5FCCE6D-B7BC-4316-2619-7BA7086EB131}" dt="2021-01-14T20:09:04.180" v="314"/>
        <pc:sldMkLst>
          <pc:docMk/>
          <pc:sldMk cId="2809847506" sldId="296"/>
        </pc:sldMkLst>
      </pc:sldChg>
      <pc:sldChg chg="del">
        <pc:chgData name="Katy Harrington" userId="S::harrik60@klz.org.uk::1b55f700-91ae-4eb1-be1f-f720b4916323" providerId="AD" clId="Web-{E5FCCE6D-B7BC-4316-2619-7BA7086EB131}" dt="2021-01-14T20:23:30.852" v="468"/>
        <pc:sldMkLst>
          <pc:docMk/>
          <pc:sldMk cId="2344973989" sldId="298"/>
        </pc:sldMkLst>
      </pc:sldChg>
      <pc:sldChg chg="addSp modSp modNotes">
        <pc:chgData name="Katy Harrington" userId="S::harrik60@klz.org.uk::1b55f700-91ae-4eb1-be1f-f720b4916323" providerId="AD" clId="Web-{E5FCCE6D-B7BC-4316-2619-7BA7086EB131}" dt="2021-01-14T20:22:37.446" v="467" actId="1076"/>
        <pc:sldMkLst>
          <pc:docMk/>
          <pc:sldMk cId="1404243913" sldId="299"/>
        </pc:sldMkLst>
        <pc:spChg chg="mod">
          <ac:chgData name="Katy Harrington" userId="S::harrik60@klz.org.uk::1b55f700-91ae-4eb1-be1f-f720b4916323" providerId="AD" clId="Web-{E5FCCE6D-B7BC-4316-2619-7BA7086EB131}" dt="2021-01-14T20:16:21.136" v="352" actId="20577"/>
          <ac:spMkLst>
            <pc:docMk/>
            <pc:sldMk cId="1404243913" sldId="299"/>
            <ac:spMk id="2" creationId="{850E2617-A45F-4113-BDD9-3EBE1CC203C2}"/>
          </ac:spMkLst>
        </pc:spChg>
        <pc:spChg chg="mod">
          <ac:chgData name="Katy Harrington" userId="S::harrik60@klz.org.uk::1b55f700-91ae-4eb1-be1f-f720b4916323" providerId="AD" clId="Web-{E5FCCE6D-B7BC-4316-2619-7BA7086EB131}" dt="2021-01-14T20:22:30.806" v="464" actId="20577"/>
          <ac:spMkLst>
            <pc:docMk/>
            <pc:sldMk cId="1404243913" sldId="299"/>
            <ac:spMk id="4" creationId="{B0633CFE-439F-4A01-AADA-C5E92B714349}"/>
          </ac:spMkLst>
        </pc:spChg>
        <pc:picChg chg="add mod">
          <ac:chgData name="Katy Harrington" userId="S::harrik60@klz.org.uk::1b55f700-91ae-4eb1-be1f-f720b4916323" providerId="AD" clId="Web-{E5FCCE6D-B7BC-4316-2619-7BA7086EB131}" dt="2021-01-14T20:22:37.446" v="467" actId="1076"/>
          <ac:picMkLst>
            <pc:docMk/>
            <pc:sldMk cId="1404243913" sldId="299"/>
            <ac:picMk id="5" creationId="{E4D44E35-880C-4539-8DC8-FECEA10CF57E}"/>
          </ac:picMkLst>
        </pc:picChg>
      </pc:sldChg>
      <pc:sldChg chg="del">
        <pc:chgData name="Katy Harrington" userId="S::harrik60@klz.org.uk::1b55f700-91ae-4eb1-be1f-f720b4916323" providerId="AD" clId="Web-{E5FCCE6D-B7BC-4316-2619-7BA7086EB131}" dt="2021-01-14T20:37:31.738" v="553"/>
        <pc:sldMkLst>
          <pc:docMk/>
          <pc:sldMk cId="3743688687" sldId="301"/>
        </pc:sldMkLst>
      </pc:sldChg>
      <pc:sldChg chg="addSp modSp">
        <pc:chgData name="Katy Harrington" userId="S::harrik60@klz.org.uk::1b55f700-91ae-4eb1-be1f-f720b4916323" providerId="AD" clId="Web-{E5FCCE6D-B7BC-4316-2619-7BA7086EB131}" dt="2021-01-14T20:35:54.864" v="550" actId="20577"/>
        <pc:sldMkLst>
          <pc:docMk/>
          <pc:sldMk cId="1491935932" sldId="303"/>
        </pc:sldMkLst>
        <pc:spChg chg="mod">
          <ac:chgData name="Katy Harrington" userId="S::harrik60@klz.org.uk::1b55f700-91ae-4eb1-be1f-f720b4916323" providerId="AD" clId="Web-{E5FCCE6D-B7BC-4316-2619-7BA7086EB131}" dt="2021-01-14T20:35:54.864" v="550" actId="20577"/>
          <ac:spMkLst>
            <pc:docMk/>
            <pc:sldMk cId="1491935932" sldId="303"/>
            <ac:spMk id="3" creationId="{336728DF-15C8-4D63-87CC-366F9EE69484}"/>
          </ac:spMkLst>
        </pc:spChg>
        <pc:picChg chg="add">
          <ac:chgData name="Katy Harrington" userId="S::harrik60@klz.org.uk::1b55f700-91ae-4eb1-be1f-f720b4916323" providerId="AD" clId="Web-{E5FCCE6D-B7BC-4316-2619-7BA7086EB131}" dt="2021-01-14T20:32:28.443" v="499"/>
          <ac:picMkLst>
            <pc:docMk/>
            <pc:sldMk cId="1491935932" sldId="303"/>
            <ac:picMk id="5" creationId="{ED877F0F-ED41-4A2E-BB39-90BF96F4D273}"/>
          </ac:picMkLst>
        </pc:picChg>
      </pc:sldChg>
      <pc:sldChg chg="addSp delSp modSp modNotes">
        <pc:chgData name="Katy Harrington" userId="S::harrik60@klz.org.uk::1b55f700-91ae-4eb1-be1f-f720b4916323" providerId="AD" clId="Web-{E5FCCE6D-B7BC-4316-2619-7BA7086EB131}" dt="2021-01-14T20:31:36.240" v="498" actId="1076"/>
        <pc:sldMkLst>
          <pc:docMk/>
          <pc:sldMk cId="2037720178" sldId="304"/>
        </pc:sldMkLst>
        <pc:spChg chg="mod">
          <ac:chgData name="Katy Harrington" userId="S::harrik60@klz.org.uk::1b55f700-91ae-4eb1-be1f-f720b4916323" providerId="AD" clId="Web-{E5FCCE6D-B7BC-4316-2619-7BA7086EB131}" dt="2021-01-14T20:27:22.320" v="477" actId="20577"/>
          <ac:spMkLst>
            <pc:docMk/>
            <pc:sldMk cId="2037720178" sldId="304"/>
            <ac:spMk id="2" creationId="{850E2617-A45F-4113-BDD9-3EBE1CC203C2}"/>
          </ac:spMkLst>
        </pc:spChg>
        <pc:spChg chg="del mod">
          <ac:chgData name="Katy Harrington" userId="S::harrik60@klz.org.uk::1b55f700-91ae-4eb1-be1f-f720b4916323" providerId="AD" clId="Web-{E5FCCE6D-B7BC-4316-2619-7BA7086EB131}" dt="2021-01-14T20:31:32.021" v="497"/>
          <ac:spMkLst>
            <pc:docMk/>
            <pc:sldMk cId="2037720178" sldId="304"/>
            <ac:spMk id="4" creationId="{B0633CFE-439F-4A01-AADA-C5E92B714349}"/>
          </ac:spMkLst>
        </pc:spChg>
        <pc:picChg chg="add mod">
          <ac:chgData name="Katy Harrington" userId="S::harrik60@klz.org.uk::1b55f700-91ae-4eb1-be1f-f720b4916323" providerId="AD" clId="Web-{E5FCCE6D-B7BC-4316-2619-7BA7086EB131}" dt="2021-01-14T20:31:36.240" v="498" actId="1076"/>
          <ac:picMkLst>
            <pc:docMk/>
            <pc:sldMk cId="2037720178" sldId="304"/>
            <ac:picMk id="5" creationId="{063A53CE-D331-480B-8093-4E27EEE0532A}"/>
          </ac:picMkLst>
        </pc:picChg>
      </pc:sldChg>
      <pc:sldChg chg="modSp">
        <pc:chgData name="Katy Harrington" userId="S::harrik60@klz.org.uk::1b55f700-91ae-4eb1-be1f-f720b4916323" providerId="AD" clId="Web-{E5FCCE6D-B7BC-4316-2619-7BA7086EB131}" dt="2021-01-14T20:12:05.304" v="335" actId="20577"/>
        <pc:sldMkLst>
          <pc:docMk/>
          <pc:sldMk cId="2334637014" sldId="306"/>
        </pc:sldMkLst>
        <pc:graphicFrameChg chg="modGraphic">
          <ac:chgData name="Katy Harrington" userId="S::harrik60@klz.org.uk::1b55f700-91ae-4eb1-be1f-f720b4916323" providerId="AD" clId="Web-{E5FCCE6D-B7BC-4316-2619-7BA7086EB131}" dt="2021-01-14T20:12:05.304" v="335" actId="20577"/>
          <ac:graphicFrameMkLst>
            <pc:docMk/>
            <pc:sldMk cId="2334637014" sldId="306"/>
            <ac:graphicFrameMk id="7" creationId="{D7606813-ED7B-495B-B1CA-8440296230E8}"/>
          </ac:graphicFrameMkLst>
        </pc:graphicFrameChg>
      </pc:sldChg>
      <pc:sldChg chg="addSp delSp modSp new ord">
        <pc:chgData name="Katy Harrington" userId="S::harrik60@klz.org.uk::1b55f700-91ae-4eb1-be1f-f720b4916323" providerId="AD" clId="Web-{E5FCCE6D-B7BC-4316-2619-7BA7086EB131}" dt="2021-01-14T20:12:13.227" v="337" actId="1076"/>
        <pc:sldMkLst>
          <pc:docMk/>
          <pc:sldMk cId="1801416748" sldId="307"/>
        </pc:sldMkLst>
        <pc:spChg chg="del">
          <ac:chgData name="Katy Harrington" userId="S::harrik60@klz.org.uk::1b55f700-91ae-4eb1-be1f-f720b4916323" providerId="AD" clId="Web-{E5FCCE6D-B7BC-4316-2619-7BA7086EB131}" dt="2021-01-14T20:11:21.711" v="322"/>
          <ac:spMkLst>
            <pc:docMk/>
            <pc:sldMk cId="1801416748" sldId="307"/>
            <ac:spMk id="2" creationId="{48B2DC11-8E41-47C7-ACE5-3DF5AE54AA29}"/>
          </ac:spMkLst>
        </pc:spChg>
        <pc:spChg chg="del">
          <ac:chgData name="Katy Harrington" userId="S::harrik60@klz.org.uk::1b55f700-91ae-4eb1-be1f-f720b4916323" providerId="AD" clId="Web-{E5FCCE6D-B7BC-4316-2619-7BA7086EB131}" dt="2021-01-14T20:11:07.726" v="321"/>
          <ac:spMkLst>
            <pc:docMk/>
            <pc:sldMk cId="1801416748" sldId="307"/>
            <ac:spMk id="3" creationId="{1514D74C-5060-4F11-B984-8EC582097A53}"/>
          </ac:spMkLst>
        </pc:spChg>
        <pc:spChg chg="add mod">
          <ac:chgData name="Katy Harrington" userId="S::harrik60@klz.org.uk::1b55f700-91ae-4eb1-be1f-f720b4916323" providerId="AD" clId="Web-{E5FCCE6D-B7BC-4316-2619-7BA7086EB131}" dt="2021-01-14T20:12:13.227" v="337" actId="1076"/>
          <ac:spMkLst>
            <pc:docMk/>
            <pc:sldMk cId="1801416748" sldId="307"/>
            <ac:spMk id="5" creationId="{8E45670C-EB85-4FD9-99DF-A5120040BF1A}"/>
          </ac:spMkLst>
        </pc:spChg>
      </pc:sldChg>
      <pc:sldChg chg="addSp modSp new del">
        <pc:chgData name="Katy Harrington" userId="S::harrik60@klz.org.uk::1b55f700-91ae-4eb1-be1f-f720b4916323" providerId="AD" clId="Web-{E5FCCE6D-B7BC-4316-2619-7BA7086EB131}" dt="2021-01-14T20:10:35.883" v="318"/>
        <pc:sldMkLst>
          <pc:docMk/>
          <pc:sldMk cId="2969116644" sldId="307"/>
        </pc:sldMkLst>
        <pc:graphicFrameChg chg="add mod">
          <ac:chgData name="Katy Harrington" userId="S::harrik60@klz.org.uk::1b55f700-91ae-4eb1-be1f-f720b4916323" providerId="AD" clId="Web-{E5FCCE6D-B7BC-4316-2619-7BA7086EB131}" dt="2021-01-14T20:10:08.008" v="317" actId="14100"/>
          <ac:graphicFrameMkLst>
            <pc:docMk/>
            <pc:sldMk cId="2969116644" sldId="307"/>
            <ac:graphicFrameMk id="5" creationId="{DE012EAD-2871-465C-AA6E-1BCEA8563567}"/>
          </ac:graphicFrameMkLst>
        </pc:graphicFrameChg>
      </pc:sldChg>
      <pc:sldChg chg="modSp add ord replId">
        <pc:chgData name="Katy Harrington" userId="S::harrik60@klz.org.uk::1b55f700-91ae-4eb1-be1f-f720b4916323" providerId="AD" clId="Web-{E5FCCE6D-B7BC-4316-2619-7BA7086EB131}" dt="2021-01-14T20:14:15.070" v="350" actId="20577"/>
        <pc:sldMkLst>
          <pc:docMk/>
          <pc:sldMk cId="1580422529" sldId="308"/>
        </pc:sldMkLst>
        <pc:spChg chg="mod">
          <ac:chgData name="Katy Harrington" userId="S::harrik60@klz.org.uk::1b55f700-91ae-4eb1-be1f-f720b4916323" providerId="AD" clId="Web-{E5FCCE6D-B7BC-4316-2619-7BA7086EB131}" dt="2021-01-14T20:14:15.070" v="350" actId="20577"/>
          <ac:spMkLst>
            <pc:docMk/>
            <pc:sldMk cId="1580422529" sldId="308"/>
            <ac:spMk id="5" creationId="{8E45670C-EB85-4FD9-99DF-A5120040BF1A}"/>
          </ac:spMkLst>
        </pc:spChg>
      </pc:sldChg>
    </pc:docChg>
  </pc:docChgLst>
  <pc:docChgLst>
    <pc:chgData name="Katy Harrington" userId="S::harrik60@klz.org.uk::1b55f700-91ae-4eb1-be1f-f720b4916323" providerId="AD" clId="Web-{17BE2DDF-126F-09E1-C257-64C6E3611003}"/>
    <pc:docChg chg="modSld">
      <pc:chgData name="Katy Harrington" userId="S::harrik60@klz.org.uk::1b55f700-91ae-4eb1-be1f-f720b4916323" providerId="AD" clId="Web-{17BE2DDF-126F-09E1-C257-64C6E3611003}" dt="2021-01-26T10:57:34.163" v="3816"/>
      <pc:docMkLst>
        <pc:docMk/>
      </pc:docMkLst>
      <pc:sldChg chg="modNotes">
        <pc:chgData name="Katy Harrington" userId="S::harrik60@klz.org.uk::1b55f700-91ae-4eb1-be1f-f720b4916323" providerId="AD" clId="Web-{17BE2DDF-126F-09E1-C257-64C6E3611003}" dt="2021-01-26T10:36:49.335" v="2315"/>
        <pc:sldMkLst>
          <pc:docMk/>
          <pc:sldMk cId="708780793" sldId="256"/>
        </pc:sldMkLst>
      </pc:sldChg>
      <pc:sldChg chg="modSp modNotes">
        <pc:chgData name="Katy Harrington" userId="S::harrik60@klz.org.uk::1b55f700-91ae-4eb1-be1f-f720b4916323" providerId="AD" clId="Web-{17BE2DDF-126F-09E1-C257-64C6E3611003}" dt="2021-01-26T10:38:55.525" v="2534"/>
        <pc:sldMkLst>
          <pc:docMk/>
          <pc:sldMk cId="3014881930" sldId="257"/>
        </pc:sldMkLst>
        <pc:spChg chg="mod">
          <ac:chgData name="Katy Harrington" userId="S::harrik60@klz.org.uk::1b55f700-91ae-4eb1-be1f-f720b4916323" providerId="AD" clId="Web-{17BE2DDF-126F-09E1-C257-64C6E3611003}" dt="2021-01-26T09:26:54.891" v="12" actId="20577"/>
          <ac:spMkLst>
            <pc:docMk/>
            <pc:sldMk cId="3014881930" sldId="257"/>
            <ac:spMk id="3" creationId="{313D6054-DBD5-4D9F-9415-8CFFD47A8F69}"/>
          </ac:spMkLst>
        </pc:spChg>
      </pc:sldChg>
      <pc:sldChg chg="addSp modSp modNotes">
        <pc:chgData name="Katy Harrington" userId="S::harrik60@klz.org.uk::1b55f700-91ae-4eb1-be1f-f720b4916323" providerId="AD" clId="Web-{17BE2DDF-126F-09E1-C257-64C6E3611003}" dt="2021-01-26T10:34:47.628" v="2212" actId="1076"/>
        <pc:sldMkLst>
          <pc:docMk/>
          <pc:sldMk cId="4017632538" sldId="258"/>
        </pc:sldMkLst>
        <pc:spChg chg="mod">
          <ac:chgData name="Katy Harrington" userId="S::harrik60@klz.org.uk::1b55f700-91ae-4eb1-be1f-f720b4916323" providerId="AD" clId="Web-{17BE2DDF-126F-09E1-C257-64C6E3611003}" dt="2021-01-26T10:09:37.823" v="913" actId="20577"/>
          <ac:spMkLst>
            <pc:docMk/>
            <pc:sldMk cId="4017632538" sldId="258"/>
            <ac:spMk id="2" creationId="{3EFB6A72-0281-4B51-8DF7-A5F37E49A484}"/>
          </ac:spMkLst>
        </pc:spChg>
        <pc:picChg chg="add mod">
          <ac:chgData name="Katy Harrington" userId="S::harrik60@klz.org.uk::1b55f700-91ae-4eb1-be1f-f720b4916323" providerId="AD" clId="Web-{17BE2DDF-126F-09E1-C257-64C6E3611003}" dt="2021-01-26T10:34:47.628" v="2212" actId="1076"/>
          <ac:picMkLst>
            <pc:docMk/>
            <pc:sldMk cId="4017632538" sldId="258"/>
            <ac:picMk id="4" creationId="{4E9712C3-5E16-489F-840A-EB0216D60BE2}"/>
          </ac:picMkLst>
        </pc:picChg>
      </pc:sldChg>
      <pc:sldChg chg="modNotes">
        <pc:chgData name="Katy Harrington" userId="S::harrik60@klz.org.uk::1b55f700-91ae-4eb1-be1f-f720b4916323" providerId="AD" clId="Web-{17BE2DDF-126F-09E1-C257-64C6E3611003}" dt="2021-01-26T10:41:05.512" v="2736"/>
        <pc:sldMkLst>
          <pc:docMk/>
          <pc:sldMk cId="2154960569" sldId="260"/>
        </pc:sldMkLst>
      </pc:sldChg>
      <pc:sldChg chg="modNotes">
        <pc:chgData name="Katy Harrington" userId="S::harrik60@klz.org.uk::1b55f700-91ae-4eb1-be1f-f720b4916323" providerId="AD" clId="Web-{17BE2DDF-126F-09E1-C257-64C6E3611003}" dt="2021-01-26T10:57:34.163" v="3816"/>
        <pc:sldMkLst>
          <pc:docMk/>
          <pc:sldMk cId="3022126765" sldId="279"/>
        </pc:sldMkLst>
      </pc:sldChg>
      <pc:sldChg chg="modNotes">
        <pc:chgData name="Katy Harrington" userId="S::harrik60@klz.org.uk::1b55f700-91ae-4eb1-be1f-f720b4916323" providerId="AD" clId="Web-{17BE2DDF-126F-09E1-C257-64C6E3611003}" dt="2021-01-26T09:34:30.945" v="230"/>
        <pc:sldMkLst>
          <pc:docMk/>
          <pc:sldMk cId="2453479502" sldId="286"/>
        </pc:sldMkLst>
      </pc:sldChg>
      <pc:sldChg chg="modNotes">
        <pc:chgData name="Katy Harrington" userId="S::harrik60@klz.org.uk::1b55f700-91ae-4eb1-be1f-f720b4916323" providerId="AD" clId="Web-{17BE2DDF-126F-09E1-C257-64C6E3611003}" dt="2021-01-26T10:45:11.488" v="3052"/>
        <pc:sldMkLst>
          <pc:docMk/>
          <pc:sldMk cId="1404243913" sldId="299"/>
        </pc:sldMkLst>
      </pc:sldChg>
      <pc:sldChg chg="modNotes">
        <pc:chgData name="Katy Harrington" userId="S::harrik60@klz.org.uk::1b55f700-91ae-4eb1-be1f-f720b4916323" providerId="AD" clId="Web-{17BE2DDF-126F-09E1-C257-64C6E3611003}" dt="2021-01-26T10:54:04.829" v="3606"/>
        <pc:sldMkLst>
          <pc:docMk/>
          <pc:sldMk cId="2037720178" sldId="304"/>
        </pc:sldMkLst>
      </pc:sldChg>
      <pc:sldChg chg="modNotes">
        <pc:chgData name="Katy Harrington" userId="S::harrik60@klz.org.uk::1b55f700-91ae-4eb1-be1f-f720b4916323" providerId="AD" clId="Web-{17BE2DDF-126F-09E1-C257-64C6E3611003}" dt="2021-01-26T10:38:12.367" v="2473"/>
        <pc:sldMkLst>
          <pc:docMk/>
          <pc:sldMk cId="2334637014" sldId="306"/>
        </pc:sldMkLst>
      </pc:sldChg>
      <pc:sldChg chg="modNotes">
        <pc:chgData name="Katy Harrington" userId="S::harrik60@klz.org.uk::1b55f700-91ae-4eb1-be1f-f720b4916323" providerId="AD" clId="Web-{17BE2DDF-126F-09E1-C257-64C6E3611003}" dt="2021-01-26T10:38:34.852" v="2515"/>
        <pc:sldMkLst>
          <pc:docMk/>
          <pc:sldMk cId="1801416748" sldId="307"/>
        </pc:sldMkLst>
      </pc:sldChg>
      <pc:sldChg chg="modNotes">
        <pc:chgData name="Katy Harrington" userId="S::harrik60@klz.org.uk::1b55f700-91ae-4eb1-be1f-f720b4916323" providerId="AD" clId="Web-{17BE2DDF-126F-09E1-C257-64C6E3611003}" dt="2021-01-26T10:35:03.707" v="2213"/>
        <pc:sldMkLst>
          <pc:docMk/>
          <pc:sldMk cId="1580422529" sldId="308"/>
        </pc:sldMkLst>
      </pc:sldChg>
      <pc:sldChg chg="modNotes">
        <pc:chgData name="Katy Harrington" userId="S::harrik60@klz.org.uk::1b55f700-91ae-4eb1-be1f-f720b4916323" providerId="AD" clId="Web-{17BE2DDF-126F-09E1-C257-64C6E3611003}" dt="2021-01-26T10:09:19.057" v="912"/>
        <pc:sldMkLst>
          <pc:docMk/>
          <pc:sldMk cId="19868492" sldId="310"/>
        </pc:sldMkLst>
      </pc:sldChg>
      <pc:sldChg chg="addSp modSp modNotes">
        <pc:chgData name="Katy Harrington" userId="S::harrik60@klz.org.uk::1b55f700-91ae-4eb1-be1f-f720b4916323" providerId="AD" clId="Web-{17BE2DDF-126F-09E1-C257-64C6E3611003}" dt="2021-01-26T10:34:01.814" v="2210" actId="1076"/>
        <pc:sldMkLst>
          <pc:docMk/>
          <pc:sldMk cId="3733925980" sldId="311"/>
        </pc:sldMkLst>
        <pc:spChg chg="mod">
          <ac:chgData name="Katy Harrington" userId="S::harrik60@klz.org.uk::1b55f700-91ae-4eb1-be1f-f720b4916323" providerId="AD" clId="Web-{17BE2DDF-126F-09E1-C257-64C6E3611003}" dt="2021-01-26T10:24:15.096" v="1598" actId="20577"/>
          <ac:spMkLst>
            <pc:docMk/>
            <pc:sldMk cId="3733925980" sldId="311"/>
            <ac:spMk id="2" creationId="{3EFB6A72-0281-4B51-8DF7-A5F37E49A484}"/>
          </ac:spMkLst>
        </pc:spChg>
        <pc:spChg chg="mod">
          <ac:chgData name="Katy Harrington" userId="S::harrik60@klz.org.uk::1b55f700-91ae-4eb1-be1f-f720b4916323" providerId="AD" clId="Web-{17BE2DDF-126F-09E1-C257-64C6E3611003}" dt="2021-01-26T10:24:54.722" v="1599" actId="20577"/>
          <ac:spMkLst>
            <pc:docMk/>
            <pc:sldMk cId="3733925980" sldId="311"/>
            <ac:spMk id="3" creationId="{177EDE08-F661-4BD8-BE56-BBEC0FAB8F91}"/>
          </ac:spMkLst>
        </pc:spChg>
        <pc:picChg chg="add mod">
          <ac:chgData name="Katy Harrington" userId="S::harrik60@klz.org.uk::1b55f700-91ae-4eb1-be1f-f720b4916323" providerId="AD" clId="Web-{17BE2DDF-126F-09E1-C257-64C6E3611003}" dt="2021-01-26T10:34:01.814" v="2210" actId="1076"/>
          <ac:picMkLst>
            <pc:docMk/>
            <pc:sldMk cId="3733925980" sldId="311"/>
            <ac:picMk id="4" creationId="{93126A0F-EFFE-4D55-9CA2-60FFBDE5756E}"/>
          </ac:picMkLst>
        </pc:picChg>
      </pc:sldChg>
    </pc:docChg>
  </pc:docChgLst>
  <pc:docChgLst>
    <pc:chgData name="Katy Harrington" userId="S::harrik60@klz.org.uk::1b55f700-91ae-4eb1-be1f-f720b4916323" providerId="AD" clId="Web-{84FF3110-17F9-272A-5CAB-1A6B821CD4C0}"/>
    <pc:docChg chg="addSld modSld sldOrd">
      <pc:chgData name="Katy Harrington" userId="S::harrik60@klz.org.uk::1b55f700-91ae-4eb1-be1f-f720b4916323" providerId="AD" clId="Web-{84FF3110-17F9-272A-5CAB-1A6B821CD4C0}" dt="2021-01-14T09:44:23.418" v="230"/>
      <pc:docMkLst>
        <pc:docMk/>
      </pc:docMkLst>
      <pc:sldChg chg="addSp delSp modSp mod setBg modNotes">
        <pc:chgData name="Katy Harrington" userId="S::harrik60@klz.org.uk::1b55f700-91ae-4eb1-be1f-f720b4916323" providerId="AD" clId="Web-{84FF3110-17F9-272A-5CAB-1A6B821CD4C0}" dt="2021-01-14T09:35:23.305" v="151"/>
        <pc:sldMkLst>
          <pc:docMk/>
          <pc:sldMk cId="2154960569" sldId="260"/>
        </pc:sldMkLst>
        <pc:spChg chg="mod">
          <ac:chgData name="Katy Harrington" userId="S::harrik60@klz.org.uk::1b55f700-91ae-4eb1-be1f-f720b4916323" providerId="AD" clId="Web-{84FF3110-17F9-272A-5CAB-1A6B821CD4C0}" dt="2021-01-14T09:31:48.460" v="139" actId="20577"/>
          <ac:spMkLst>
            <pc:docMk/>
            <pc:sldMk cId="2154960569" sldId="260"/>
            <ac:spMk id="2" creationId="{D96DD044-9A63-4555-BD6B-CA3DE4FA58A2}"/>
          </ac:spMkLst>
        </pc:spChg>
        <pc:spChg chg="mod">
          <ac:chgData name="Katy Harrington" userId="S::harrik60@klz.org.uk::1b55f700-91ae-4eb1-be1f-f720b4916323" providerId="AD" clId="Web-{84FF3110-17F9-272A-5CAB-1A6B821CD4C0}" dt="2021-01-14T09:34:54.289" v="146" actId="20577"/>
          <ac:spMkLst>
            <pc:docMk/>
            <pc:sldMk cId="2154960569" sldId="260"/>
            <ac:spMk id="3" creationId="{4C827ACC-A983-46CC-AAEE-45998E3915C8}"/>
          </ac:spMkLst>
        </pc:spChg>
        <pc:spChg chg="add del">
          <ac:chgData name="Katy Harrington" userId="S::harrik60@klz.org.uk::1b55f700-91ae-4eb1-be1f-f720b4916323" providerId="AD" clId="Web-{84FF3110-17F9-272A-5CAB-1A6B821CD4C0}" dt="2021-01-14T09:30:01.163" v="57"/>
          <ac:spMkLst>
            <pc:docMk/>
            <pc:sldMk cId="2154960569" sldId="260"/>
            <ac:spMk id="9" creationId="{F4C0B10B-D2C4-4A54-AFAD-3D27DF88BB37}"/>
          </ac:spMkLst>
        </pc:spChg>
        <pc:grpChg chg="add del">
          <ac:chgData name="Katy Harrington" userId="S::harrik60@klz.org.uk::1b55f700-91ae-4eb1-be1f-f720b4916323" providerId="AD" clId="Web-{84FF3110-17F9-272A-5CAB-1A6B821CD4C0}" dt="2021-01-14T09:30:01.163" v="57"/>
          <ac:grpSpMkLst>
            <pc:docMk/>
            <pc:sldMk cId="2154960569" sldId="260"/>
            <ac:grpSpMk id="11" creationId="{B6BADB90-C74B-40D6-86DC-503F65FCE8DC}"/>
          </ac:grpSpMkLst>
        </pc:grpChg>
        <pc:picChg chg="add mod">
          <ac:chgData name="Katy Harrington" userId="S::harrik60@klz.org.uk::1b55f700-91ae-4eb1-be1f-f720b4916323" providerId="AD" clId="Web-{84FF3110-17F9-272A-5CAB-1A6B821CD4C0}" dt="2021-01-14T09:30:15.850" v="61" actId="1076"/>
          <ac:picMkLst>
            <pc:docMk/>
            <pc:sldMk cId="2154960569" sldId="260"/>
            <ac:picMk id="4" creationId="{F190A0E7-B0F1-45F4-B549-B4342211D5B2}"/>
          </ac:picMkLst>
        </pc:picChg>
      </pc:sldChg>
      <pc:sldChg chg="modSp ord">
        <pc:chgData name="Katy Harrington" userId="S::harrik60@klz.org.uk::1b55f700-91ae-4eb1-be1f-f720b4916323" providerId="AD" clId="Web-{84FF3110-17F9-272A-5CAB-1A6B821CD4C0}" dt="2021-01-14T09:35:27.586" v="152"/>
        <pc:sldMkLst>
          <pc:docMk/>
          <pc:sldMk cId="1344239528" sldId="266"/>
        </pc:sldMkLst>
        <pc:spChg chg="mod">
          <ac:chgData name="Katy Harrington" userId="S::harrik60@klz.org.uk::1b55f700-91ae-4eb1-be1f-f720b4916323" providerId="AD" clId="Web-{84FF3110-17F9-272A-5CAB-1A6B821CD4C0}" dt="2021-01-14T09:35:18.524" v="148" actId="20577"/>
          <ac:spMkLst>
            <pc:docMk/>
            <pc:sldMk cId="1344239528" sldId="266"/>
            <ac:spMk id="3" creationId="{4068BC85-6AEC-43BE-A10E-9379CDB47481}"/>
          </ac:spMkLst>
        </pc:spChg>
      </pc:sldChg>
      <pc:sldChg chg="modSp ord">
        <pc:chgData name="Katy Harrington" userId="S::harrik60@klz.org.uk::1b55f700-91ae-4eb1-be1f-f720b4916323" providerId="AD" clId="Web-{84FF3110-17F9-272A-5CAB-1A6B821CD4C0}" dt="2021-01-14T09:38:39.900" v="206" actId="20577"/>
        <pc:sldMkLst>
          <pc:docMk/>
          <pc:sldMk cId="1473843115" sldId="267"/>
        </pc:sldMkLst>
        <pc:spChg chg="mod">
          <ac:chgData name="Katy Harrington" userId="S::harrik60@klz.org.uk::1b55f700-91ae-4eb1-be1f-f720b4916323" providerId="AD" clId="Web-{84FF3110-17F9-272A-5CAB-1A6B821CD4C0}" dt="2021-01-14T09:38:39.900" v="206" actId="20577"/>
          <ac:spMkLst>
            <pc:docMk/>
            <pc:sldMk cId="1473843115" sldId="267"/>
            <ac:spMk id="3" creationId="{B4869BE0-52FB-475A-8DE1-50FBEBCD0C8C}"/>
          </ac:spMkLst>
        </pc:spChg>
      </pc:sldChg>
      <pc:sldChg chg="addSp delSp modSp">
        <pc:chgData name="Katy Harrington" userId="S::harrik60@klz.org.uk::1b55f700-91ae-4eb1-be1f-f720b4916323" providerId="AD" clId="Web-{84FF3110-17F9-272A-5CAB-1A6B821CD4C0}" dt="2021-01-14T09:44:23.418" v="230"/>
        <pc:sldMkLst>
          <pc:docMk/>
          <pc:sldMk cId="718956076" sldId="271"/>
        </pc:sldMkLst>
        <pc:spChg chg="del">
          <ac:chgData name="Katy Harrington" userId="S::harrik60@klz.org.uk::1b55f700-91ae-4eb1-be1f-f720b4916323" providerId="AD" clId="Web-{84FF3110-17F9-272A-5CAB-1A6B821CD4C0}" dt="2021-01-14T09:44:23.418" v="230"/>
          <ac:spMkLst>
            <pc:docMk/>
            <pc:sldMk cId="718956076" sldId="271"/>
            <ac:spMk id="3" creationId="{1FD53E7F-DFAF-4DCD-9584-0E7517DB5144}"/>
          </ac:spMkLst>
        </pc:spChg>
        <pc:spChg chg="add mod">
          <ac:chgData name="Katy Harrington" userId="S::harrik60@klz.org.uk::1b55f700-91ae-4eb1-be1f-f720b4916323" providerId="AD" clId="Web-{84FF3110-17F9-272A-5CAB-1A6B821CD4C0}" dt="2021-01-14T09:44:23.418" v="230"/>
          <ac:spMkLst>
            <pc:docMk/>
            <pc:sldMk cId="718956076" sldId="271"/>
            <ac:spMk id="5" creationId="{AB0CA4DB-6D0E-4701-9DB3-379DB9CFAA8D}"/>
          </ac:spMkLst>
        </pc:spChg>
      </pc:sldChg>
      <pc:sldChg chg="modSp ord">
        <pc:chgData name="Katy Harrington" userId="S::harrik60@klz.org.uk::1b55f700-91ae-4eb1-be1f-f720b4916323" providerId="AD" clId="Web-{84FF3110-17F9-272A-5CAB-1A6B821CD4C0}" dt="2021-01-14T09:36:13.681" v="165"/>
        <pc:sldMkLst>
          <pc:docMk/>
          <pc:sldMk cId="3022126765" sldId="279"/>
        </pc:sldMkLst>
        <pc:spChg chg="mod">
          <ac:chgData name="Katy Harrington" userId="S::harrik60@klz.org.uk::1b55f700-91ae-4eb1-be1f-f720b4916323" providerId="AD" clId="Web-{84FF3110-17F9-272A-5CAB-1A6B821CD4C0}" dt="2021-01-14T09:36:05.196" v="164"/>
          <ac:spMkLst>
            <pc:docMk/>
            <pc:sldMk cId="3022126765" sldId="279"/>
            <ac:spMk id="2" creationId="{5DB255DC-DDF1-4824-B973-026DD40B3A42}"/>
          </ac:spMkLst>
        </pc:spChg>
      </pc:sldChg>
      <pc:sldChg chg="modSp ord">
        <pc:chgData name="Katy Harrington" userId="S::harrik60@klz.org.uk::1b55f700-91ae-4eb1-be1f-f720b4916323" providerId="AD" clId="Web-{84FF3110-17F9-272A-5CAB-1A6B821CD4C0}" dt="2021-01-14T09:37:02.650" v="188"/>
        <pc:sldMkLst>
          <pc:docMk/>
          <pc:sldMk cId="2610232951" sldId="280"/>
        </pc:sldMkLst>
        <pc:spChg chg="mod">
          <ac:chgData name="Katy Harrington" userId="S::harrik60@klz.org.uk::1b55f700-91ae-4eb1-be1f-f720b4916323" providerId="AD" clId="Web-{84FF3110-17F9-272A-5CAB-1A6B821CD4C0}" dt="2021-01-14T09:36:50.087" v="186"/>
          <ac:spMkLst>
            <pc:docMk/>
            <pc:sldMk cId="2610232951" sldId="280"/>
            <ac:spMk id="2" creationId="{850E2617-A45F-4113-BDD9-3EBE1CC203C2}"/>
          </ac:spMkLst>
        </pc:spChg>
      </pc:sldChg>
      <pc:sldChg chg="modSp ord">
        <pc:chgData name="Katy Harrington" userId="S::harrik60@klz.org.uk::1b55f700-91ae-4eb1-be1f-f720b4916323" providerId="AD" clId="Web-{84FF3110-17F9-272A-5CAB-1A6B821CD4C0}" dt="2021-01-14T09:36:58.665" v="187"/>
        <pc:sldMkLst>
          <pc:docMk/>
          <pc:sldMk cId="2251000268" sldId="281"/>
        </pc:sldMkLst>
        <pc:spChg chg="mod">
          <ac:chgData name="Katy Harrington" userId="S::harrik60@klz.org.uk::1b55f700-91ae-4eb1-be1f-f720b4916323" providerId="AD" clId="Web-{84FF3110-17F9-272A-5CAB-1A6B821CD4C0}" dt="2021-01-14T09:36:38.743" v="175"/>
          <ac:spMkLst>
            <pc:docMk/>
            <pc:sldMk cId="2251000268" sldId="281"/>
            <ac:spMk id="2" creationId="{FF83578B-3975-4E71-82C5-546F28EB75C5}"/>
          </ac:spMkLst>
        </pc:spChg>
      </pc:sldChg>
      <pc:sldChg chg="addSp new">
        <pc:chgData name="Katy Harrington" userId="S::harrik60@klz.org.uk::1b55f700-91ae-4eb1-be1f-f720b4916323" providerId="AD" clId="Web-{84FF3110-17F9-272A-5CAB-1A6B821CD4C0}" dt="2021-01-14T09:27:31.412" v="1"/>
        <pc:sldMkLst>
          <pc:docMk/>
          <pc:sldMk cId="2344973989" sldId="298"/>
        </pc:sldMkLst>
        <pc:spChg chg="add">
          <ac:chgData name="Katy Harrington" userId="S::harrik60@klz.org.uk::1b55f700-91ae-4eb1-be1f-f720b4916323" providerId="AD" clId="Web-{84FF3110-17F9-272A-5CAB-1A6B821CD4C0}" dt="2021-01-14T09:27:31.412" v="1"/>
          <ac:spMkLst>
            <pc:docMk/>
            <pc:sldMk cId="2344973989" sldId="298"/>
            <ac:spMk id="5" creationId="{099B7FC9-448F-4CAE-A95C-C12481C25EA7}"/>
          </ac:spMkLst>
        </pc:spChg>
      </pc:sldChg>
      <pc:sldChg chg="addSp modSp add ord replId">
        <pc:chgData name="Katy Harrington" userId="S::harrik60@klz.org.uk::1b55f700-91ae-4eb1-be1f-f720b4916323" providerId="AD" clId="Web-{84FF3110-17F9-272A-5CAB-1A6B821CD4C0}" dt="2021-01-14T09:38:56.088" v="211"/>
        <pc:sldMkLst>
          <pc:docMk/>
          <pc:sldMk cId="1404243913" sldId="299"/>
        </pc:sldMkLst>
        <pc:spChg chg="mod">
          <ac:chgData name="Katy Harrington" userId="S::harrik60@klz.org.uk::1b55f700-91ae-4eb1-be1f-f720b4916323" providerId="AD" clId="Web-{84FF3110-17F9-272A-5CAB-1A6B821CD4C0}" dt="2021-01-14T09:38:22.884" v="202" actId="20577"/>
          <ac:spMkLst>
            <pc:docMk/>
            <pc:sldMk cId="1404243913" sldId="299"/>
            <ac:spMk id="2" creationId="{850E2617-A45F-4113-BDD9-3EBE1CC203C2}"/>
          </ac:spMkLst>
        </pc:spChg>
        <pc:spChg chg="mod">
          <ac:chgData name="Katy Harrington" userId="S::harrik60@klz.org.uk::1b55f700-91ae-4eb1-be1f-f720b4916323" providerId="AD" clId="Web-{84FF3110-17F9-272A-5CAB-1A6B821CD4C0}" dt="2021-01-14T09:38:27.759" v="204" actId="20577"/>
          <ac:spMkLst>
            <pc:docMk/>
            <pc:sldMk cId="1404243913" sldId="299"/>
            <ac:spMk id="3" creationId="{C47C3089-68F6-4BDC-A19C-6F169BEA4A30}"/>
          </ac:spMkLst>
        </pc:spChg>
        <pc:spChg chg="add mod">
          <ac:chgData name="Katy Harrington" userId="S::harrik60@klz.org.uk::1b55f700-91ae-4eb1-be1f-f720b4916323" providerId="AD" clId="Web-{84FF3110-17F9-272A-5CAB-1A6B821CD4C0}" dt="2021-01-14T09:38:51.197" v="210" actId="14100"/>
          <ac:spMkLst>
            <pc:docMk/>
            <pc:sldMk cId="1404243913" sldId="299"/>
            <ac:spMk id="4" creationId="{B0633CFE-439F-4A01-AADA-C5E92B714349}"/>
          </ac:spMkLst>
        </pc:spChg>
      </pc:sldChg>
      <pc:sldChg chg="modSp add replId">
        <pc:chgData name="Katy Harrington" userId="S::harrik60@klz.org.uk::1b55f700-91ae-4eb1-be1f-f720b4916323" providerId="AD" clId="Web-{84FF3110-17F9-272A-5CAB-1A6B821CD4C0}" dt="2021-01-14T09:43:59.496" v="229" actId="20577"/>
        <pc:sldMkLst>
          <pc:docMk/>
          <pc:sldMk cId="1336634896" sldId="300"/>
        </pc:sldMkLst>
        <pc:spChg chg="mod">
          <ac:chgData name="Katy Harrington" userId="S::harrik60@klz.org.uk::1b55f700-91ae-4eb1-be1f-f720b4916323" providerId="AD" clId="Web-{84FF3110-17F9-272A-5CAB-1A6B821CD4C0}" dt="2021-01-14T09:43:59.496" v="229" actId="20577"/>
          <ac:spMkLst>
            <pc:docMk/>
            <pc:sldMk cId="1336634896" sldId="300"/>
            <ac:spMk id="2" creationId="{850E2617-A45F-4113-BDD9-3EBE1CC203C2}"/>
          </ac:spMkLst>
        </pc:spChg>
        <pc:spChg chg="mod">
          <ac:chgData name="Katy Harrington" userId="S::harrik60@klz.org.uk::1b55f700-91ae-4eb1-be1f-f720b4916323" providerId="AD" clId="Web-{84FF3110-17F9-272A-5CAB-1A6B821CD4C0}" dt="2021-01-14T09:43:39.027" v="214" actId="20577"/>
          <ac:spMkLst>
            <pc:docMk/>
            <pc:sldMk cId="1336634896" sldId="300"/>
            <ac:spMk id="3" creationId="{C47C3089-68F6-4BDC-A19C-6F169BEA4A30}"/>
          </ac:spMkLst>
        </pc:spChg>
      </pc:sldChg>
    </pc:docChg>
  </pc:docChgLst>
  <pc:docChgLst>
    <pc:chgData name="Katy Harrington" userId="S::harrik60@klz.org.uk::1b55f700-91ae-4eb1-be1f-f720b4916323" providerId="AD" clId="Web-{35F7607A-4986-F759-67EE-C66A984A0508}"/>
    <pc:docChg chg="addSld delSld modSld sldOrd">
      <pc:chgData name="Katy Harrington" userId="S::harrik60@klz.org.uk::1b55f700-91ae-4eb1-be1f-f720b4916323" providerId="AD" clId="Web-{35F7607A-4986-F759-67EE-C66A984A0508}" dt="2021-01-13T16:10:29.814" v="334" actId="20577"/>
      <pc:docMkLst>
        <pc:docMk/>
      </pc:docMkLst>
      <pc:sldChg chg="addSp modSp">
        <pc:chgData name="Katy Harrington" userId="S::harrik60@klz.org.uk::1b55f700-91ae-4eb1-be1f-f720b4916323" providerId="AD" clId="Web-{35F7607A-4986-F759-67EE-C66A984A0508}" dt="2021-01-13T16:06:28.626" v="320" actId="1076"/>
        <pc:sldMkLst>
          <pc:docMk/>
          <pc:sldMk cId="708780793" sldId="256"/>
        </pc:sldMkLst>
        <pc:picChg chg="add mod">
          <ac:chgData name="Katy Harrington" userId="S::harrik60@klz.org.uk::1b55f700-91ae-4eb1-be1f-f720b4916323" providerId="AD" clId="Web-{35F7607A-4986-F759-67EE-C66A984A0508}" dt="2021-01-13T16:06:28.626" v="320" actId="1076"/>
          <ac:picMkLst>
            <pc:docMk/>
            <pc:sldMk cId="708780793" sldId="256"/>
            <ac:picMk id="4" creationId="{8404F72F-4F23-4775-AE4A-8D7DE37A4D74}"/>
          </ac:picMkLst>
        </pc:picChg>
      </pc:sldChg>
      <pc:sldChg chg="modSp new ord">
        <pc:chgData name="Katy Harrington" userId="S::harrik60@klz.org.uk::1b55f700-91ae-4eb1-be1f-f720b4916323" providerId="AD" clId="Web-{35F7607A-4986-F759-67EE-C66A984A0508}" dt="2021-01-13T16:06:52.954" v="321"/>
        <pc:sldMkLst>
          <pc:docMk/>
          <pc:sldMk cId="3014881930" sldId="257"/>
        </pc:sldMkLst>
        <pc:spChg chg="mod">
          <ac:chgData name="Katy Harrington" userId="S::harrik60@klz.org.uk::1b55f700-91ae-4eb1-be1f-f720b4916323" providerId="AD" clId="Web-{35F7607A-4986-F759-67EE-C66A984A0508}" dt="2021-01-13T12:03:14.209" v="8" actId="20577"/>
          <ac:spMkLst>
            <pc:docMk/>
            <pc:sldMk cId="3014881930" sldId="257"/>
            <ac:spMk id="2" creationId="{09374006-819F-4B2E-8097-DEEECACF142A}"/>
          </ac:spMkLst>
        </pc:spChg>
        <pc:spChg chg="mod">
          <ac:chgData name="Katy Harrington" userId="S::harrik60@klz.org.uk::1b55f700-91ae-4eb1-be1f-f720b4916323" providerId="AD" clId="Web-{35F7607A-4986-F759-67EE-C66A984A0508}" dt="2021-01-13T13:46:08.872" v="146" actId="20577"/>
          <ac:spMkLst>
            <pc:docMk/>
            <pc:sldMk cId="3014881930" sldId="257"/>
            <ac:spMk id="3" creationId="{313D6054-DBD5-4D9F-9415-8CFFD47A8F69}"/>
          </ac:spMkLst>
        </pc:spChg>
      </pc:sldChg>
      <pc:sldChg chg="modSp new">
        <pc:chgData name="Katy Harrington" userId="S::harrik60@klz.org.uk::1b55f700-91ae-4eb1-be1f-f720b4916323" providerId="AD" clId="Web-{35F7607A-4986-F759-67EE-C66A984A0508}" dt="2021-01-13T12:10:00.569" v="35" actId="20577"/>
        <pc:sldMkLst>
          <pc:docMk/>
          <pc:sldMk cId="4017632538" sldId="258"/>
        </pc:sldMkLst>
        <pc:spChg chg="mod">
          <ac:chgData name="Katy Harrington" userId="S::harrik60@klz.org.uk::1b55f700-91ae-4eb1-be1f-f720b4916323" providerId="AD" clId="Web-{35F7607A-4986-F759-67EE-C66A984A0508}" dt="2021-01-13T12:03:46.365" v="15" actId="20577"/>
          <ac:spMkLst>
            <pc:docMk/>
            <pc:sldMk cId="4017632538" sldId="258"/>
            <ac:spMk id="2" creationId="{3EFB6A72-0281-4B51-8DF7-A5F37E49A484}"/>
          </ac:spMkLst>
        </pc:spChg>
        <pc:spChg chg="mod">
          <ac:chgData name="Katy Harrington" userId="S::harrik60@klz.org.uk::1b55f700-91ae-4eb1-be1f-f720b4916323" providerId="AD" clId="Web-{35F7607A-4986-F759-67EE-C66A984A0508}" dt="2021-01-13T12:10:00.569" v="35" actId="20577"/>
          <ac:spMkLst>
            <pc:docMk/>
            <pc:sldMk cId="4017632538" sldId="258"/>
            <ac:spMk id="3" creationId="{177EDE08-F661-4BD8-BE56-BBEC0FAB8F91}"/>
          </ac:spMkLst>
        </pc:spChg>
      </pc:sldChg>
      <pc:sldChg chg="modSp new ord">
        <pc:chgData name="Katy Harrington" userId="S::harrik60@klz.org.uk::1b55f700-91ae-4eb1-be1f-f720b4916323" providerId="AD" clId="Web-{35F7607A-4986-F759-67EE-C66A984A0508}" dt="2021-01-13T16:06:56.611" v="322"/>
        <pc:sldMkLst>
          <pc:docMk/>
          <pc:sldMk cId="764359797" sldId="259"/>
        </pc:sldMkLst>
        <pc:spChg chg="mod">
          <ac:chgData name="Katy Harrington" userId="S::harrik60@klz.org.uk::1b55f700-91ae-4eb1-be1f-f720b4916323" providerId="AD" clId="Web-{35F7607A-4986-F759-67EE-C66A984A0508}" dt="2021-01-13T12:09:48.147" v="29" actId="20577"/>
          <ac:spMkLst>
            <pc:docMk/>
            <pc:sldMk cId="764359797" sldId="259"/>
            <ac:spMk id="3" creationId="{79F84491-3B75-45E5-BCBA-7C0A24DB8208}"/>
          </ac:spMkLst>
        </pc:spChg>
      </pc:sldChg>
      <pc:sldChg chg="modSp new">
        <pc:chgData name="Katy Harrington" userId="S::harrik60@klz.org.uk::1b55f700-91ae-4eb1-be1f-f720b4916323" providerId="AD" clId="Web-{35F7607A-4986-F759-67EE-C66A984A0508}" dt="2021-01-13T13:38:08.262" v="109" actId="20577"/>
        <pc:sldMkLst>
          <pc:docMk/>
          <pc:sldMk cId="2154960569" sldId="260"/>
        </pc:sldMkLst>
        <pc:spChg chg="mod">
          <ac:chgData name="Katy Harrington" userId="S::harrik60@klz.org.uk::1b55f700-91ae-4eb1-be1f-f720b4916323" providerId="AD" clId="Web-{35F7607A-4986-F759-67EE-C66A984A0508}" dt="2021-01-13T12:10:36.459" v="47" actId="20577"/>
          <ac:spMkLst>
            <pc:docMk/>
            <pc:sldMk cId="2154960569" sldId="260"/>
            <ac:spMk id="2" creationId="{D96DD044-9A63-4555-BD6B-CA3DE4FA58A2}"/>
          </ac:spMkLst>
        </pc:spChg>
        <pc:spChg chg="mod">
          <ac:chgData name="Katy Harrington" userId="S::harrik60@klz.org.uk::1b55f700-91ae-4eb1-be1f-f720b4916323" providerId="AD" clId="Web-{35F7607A-4986-F759-67EE-C66A984A0508}" dt="2021-01-13T13:38:08.262" v="109" actId="20577"/>
          <ac:spMkLst>
            <pc:docMk/>
            <pc:sldMk cId="2154960569" sldId="260"/>
            <ac:spMk id="3" creationId="{4C827ACC-A983-46CC-AAEE-45998E3915C8}"/>
          </ac:spMkLst>
        </pc:spChg>
      </pc:sldChg>
      <pc:sldChg chg="modSp new">
        <pc:chgData name="Katy Harrington" userId="S::harrik60@klz.org.uk::1b55f700-91ae-4eb1-be1f-f720b4916323" providerId="AD" clId="Web-{35F7607A-4986-F759-67EE-C66A984A0508}" dt="2021-01-13T13:39:03.450" v="119" actId="20577"/>
        <pc:sldMkLst>
          <pc:docMk/>
          <pc:sldMk cId="3016733648" sldId="261"/>
        </pc:sldMkLst>
        <pc:spChg chg="mod">
          <ac:chgData name="Katy Harrington" userId="S::harrik60@klz.org.uk::1b55f700-91ae-4eb1-be1f-f720b4916323" providerId="AD" clId="Web-{35F7607A-4986-F759-67EE-C66A984A0508}" dt="2021-01-13T13:38:42.825" v="118" actId="20577"/>
          <ac:spMkLst>
            <pc:docMk/>
            <pc:sldMk cId="3016733648" sldId="261"/>
            <ac:spMk id="2" creationId="{5BBE5C7C-9D44-46B4-A547-72C798308355}"/>
          </ac:spMkLst>
        </pc:spChg>
        <pc:spChg chg="mod">
          <ac:chgData name="Katy Harrington" userId="S::harrik60@klz.org.uk::1b55f700-91ae-4eb1-be1f-f720b4916323" providerId="AD" clId="Web-{35F7607A-4986-F759-67EE-C66A984A0508}" dt="2021-01-13T13:39:03.450" v="119" actId="20577"/>
          <ac:spMkLst>
            <pc:docMk/>
            <pc:sldMk cId="3016733648" sldId="261"/>
            <ac:spMk id="3" creationId="{D6A2313B-CAB1-48FC-812B-9C93098F0E8A}"/>
          </ac:spMkLst>
        </pc:spChg>
      </pc:sldChg>
      <pc:sldChg chg="modSp new">
        <pc:chgData name="Katy Harrington" userId="S::harrik60@klz.org.uk::1b55f700-91ae-4eb1-be1f-f720b4916323" providerId="AD" clId="Web-{35F7607A-4986-F759-67EE-C66A984A0508}" dt="2021-01-13T13:39:36.090" v="134" actId="20577"/>
        <pc:sldMkLst>
          <pc:docMk/>
          <pc:sldMk cId="3650576550" sldId="262"/>
        </pc:sldMkLst>
        <pc:spChg chg="mod">
          <ac:chgData name="Katy Harrington" userId="S::harrik60@klz.org.uk::1b55f700-91ae-4eb1-be1f-f720b4916323" providerId="AD" clId="Web-{35F7607A-4986-F759-67EE-C66A984A0508}" dt="2021-01-13T13:39:08.543" v="131" actId="20577"/>
          <ac:spMkLst>
            <pc:docMk/>
            <pc:sldMk cId="3650576550" sldId="262"/>
            <ac:spMk id="2" creationId="{41D607D4-C3A6-46B8-B733-2BC4E0FE9BC8}"/>
          </ac:spMkLst>
        </pc:spChg>
        <pc:spChg chg="mod">
          <ac:chgData name="Katy Harrington" userId="S::harrik60@klz.org.uk::1b55f700-91ae-4eb1-be1f-f720b4916323" providerId="AD" clId="Web-{35F7607A-4986-F759-67EE-C66A984A0508}" dt="2021-01-13T13:39:36.090" v="134" actId="20577"/>
          <ac:spMkLst>
            <pc:docMk/>
            <pc:sldMk cId="3650576550" sldId="262"/>
            <ac:spMk id="3" creationId="{D6B89FE5-C6E4-4992-879E-16C3B5180B71}"/>
          </ac:spMkLst>
        </pc:spChg>
      </pc:sldChg>
      <pc:sldChg chg="modSp new ord">
        <pc:chgData name="Katy Harrington" userId="S::harrik60@klz.org.uk::1b55f700-91ae-4eb1-be1f-f720b4916323" providerId="AD" clId="Web-{35F7607A-4986-F759-67EE-C66A984A0508}" dt="2021-01-13T16:08:49.579" v="325"/>
        <pc:sldMkLst>
          <pc:docMk/>
          <pc:sldMk cId="3530253155" sldId="263"/>
        </pc:sldMkLst>
        <pc:spChg chg="mod">
          <ac:chgData name="Katy Harrington" userId="S::harrik60@klz.org.uk::1b55f700-91ae-4eb1-be1f-f720b4916323" providerId="AD" clId="Web-{35F7607A-4986-F759-67EE-C66A984A0508}" dt="2021-01-13T13:39:56.403" v="136" actId="20577"/>
          <ac:spMkLst>
            <pc:docMk/>
            <pc:sldMk cId="3530253155" sldId="263"/>
            <ac:spMk id="3" creationId="{42E834B8-667F-44AF-B9A3-87D2F31DFF86}"/>
          </ac:spMkLst>
        </pc:spChg>
      </pc:sldChg>
      <pc:sldChg chg="modSp new ord">
        <pc:chgData name="Katy Harrington" userId="S::harrik60@klz.org.uk::1b55f700-91ae-4eb1-be1f-f720b4916323" providerId="AD" clId="Web-{35F7607A-4986-F759-67EE-C66A984A0508}" dt="2021-01-13T16:09:09.892" v="327"/>
        <pc:sldMkLst>
          <pc:docMk/>
          <pc:sldMk cId="2819421398" sldId="264"/>
        </pc:sldMkLst>
        <pc:spChg chg="mod">
          <ac:chgData name="Katy Harrington" userId="S::harrik60@klz.org.uk::1b55f700-91ae-4eb1-be1f-f720b4916323" providerId="AD" clId="Web-{35F7607A-4986-F759-67EE-C66A984A0508}" dt="2021-01-13T13:46:13.341" v="148" actId="20577"/>
          <ac:spMkLst>
            <pc:docMk/>
            <pc:sldMk cId="2819421398" sldId="264"/>
            <ac:spMk id="3" creationId="{CBA53AE5-1AEE-44DF-9D2B-2AD2D01EDA75}"/>
          </ac:spMkLst>
        </pc:spChg>
      </pc:sldChg>
      <pc:sldChg chg="modSp new ord">
        <pc:chgData name="Katy Harrington" userId="S::harrik60@klz.org.uk::1b55f700-91ae-4eb1-be1f-f720b4916323" providerId="AD" clId="Web-{35F7607A-4986-F759-67EE-C66A984A0508}" dt="2021-01-13T16:10:27.220" v="333" actId="20577"/>
        <pc:sldMkLst>
          <pc:docMk/>
          <pc:sldMk cId="1904153752" sldId="265"/>
        </pc:sldMkLst>
        <pc:spChg chg="mod">
          <ac:chgData name="Katy Harrington" userId="S::harrik60@klz.org.uk::1b55f700-91ae-4eb1-be1f-f720b4916323" providerId="AD" clId="Web-{35F7607A-4986-F759-67EE-C66A984A0508}" dt="2021-01-13T16:10:27.220" v="333" actId="20577"/>
          <ac:spMkLst>
            <pc:docMk/>
            <pc:sldMk cId="1904153752" sldId="265"/>
            <ac:spMk id="3" creationId="{4AF05DA0-9426-4827-82BE-00912B7903ED}"/>
          </ac:spMkLst>
        </pc:spChg>
      </pc:sldChg>
      <pc:sldChg chg="modSp new">
        <pc:chgData name="Katy Harrington" userId="S::harrik60@klz.org.uk::1b55f700-91ae-4eb1-be1f-f720b4916323" providerId="AD" clId="Web-{35F7607A-4986-F759-67EE-C66A984A0508}" dt="2021-01-13T13:47:18.622" v="153" actId="20577"/>
        <pc:sldMkLst>
          <pc:docMk/>
          <pc:sldMk cId="1344239528" sldId="266"/>
        </pc:sldMkLst>
        <pc:spChg chg="mod">
          <ac:chgData name="Katy Harrington" userId="S::harrik60@klz.org.uk::1b55f700-91ae-4eb1-be1f-f720b4916323" providerId="AD" clId="Web-{35F7607A-4986-F759-67EE-C66A984A0508}" dt="2021-01-13T13:47:18.622" v="153" actId="20577"/>
          <ac:spMkLst>
            <pc:docMk/>
            <pc:sldMk cId="1344239528" sldId="266"/>
            <ac:spMk id="3" creationId="{4068BC85-6AEC-43BE-A10E-9379CDB47481}"/>
          </ac:spMkLst>
        </pc:spChg>
      </pc:sldChg>
      <pc:sldChg chg="modSp new">
        <pc:chgData name="Katy Harrington" userId="S::harrik60@klz.org.uk::1b55f700-91ae-4eb1-be1f-f720b4916323" providerId="AD" clId="Web-{35F7607A-4986-F759-67EE-C66A984A0508}" dt="2021-01-13T13:47:41.153" v="155" actId="20577"/>
        <pc:sldMkLst>
          <pc:docMk/>
          <pc:sldMk cId="1473843115" sldId="267"/>
        </pc:sldMkLst>
        <pc:spChg chg="mod">
          <ac:chgData name="Katy Harrington" userId="S::harrik60@klz.org.uk::1b55f700-91ae-4eb1-be1f-f720b4916323" providerId="AD" clId="Web-{35F7607A-4986-F759-67EE-C66A984A0508}" dt="2021-01-13T13:47:41.153" v="155" actId="20577"/>
          <ac:spMkLst>
            <pc:docMk/>
            <pc:sldMk cId="1473843115" sldId="267"/>
            <ac:spMk id="3" creationId="{B4869BE0-52FB-475A-8DE1-50FBEBCD0C8C}"/>
          </ac:spMkLst>
        </pc:spChg>
      </pc:sldChg>
      <pc:sldChg chg="modSp new">
        <pc:chgData name="Katy Harrington" userId="S::harrik60@klz.org.uk::1b55f700-91ae-4eb1-be1f-f720b4916323" providerId="AD" clId="Web-{35F7607A-4986-F759-67EE-C66A984A0508}" dt="2021-01-13T13:51:54.169" v="158" actId="20577"/>
        <pc:sldMkLst>
          <pc:docMk/>
          <pc:sldMk cId="2139863074" sldId="268"/>
        </pc:sldMkLst>
        <pc:spChg chg="mod">
          <ac:chgData name="Katy Harrington" userId="S::harrik60@klz.org.uk::1b55f700-91ae-4eb1-be1f-f720b4916323" providerId="AD" clId="Web-{35F7607A-4986-F759-67EE-C66A984A0508}" dt="2021-01-13T13:51:54.169" v="158" actId="20577"/>
          <ac:spMkLst>
            <pc:docMk/>
            <pc:sldMk cId="2139863074" sldId="268"/>
            <ac:spMk id="3" creationId="{8AC96947-3C99-4A72-B88B-27E4142E6867}"/>
          </ac:spMkLst>
        </pc:spChg>
      </pc:sldChg>
      <pc:sldChg chg="modSp new">
        <pc:chgData name="Katy Harrington" userId="S::harrik60@klz.org.uk::1b55f700-91ae-4eb1-be1f-f720b4916323" providerId="AD" clId="Web-{35F7607A-4986-F759-67EE-C66A984A0508}" dt="2021-01-13T13:53:52.372" v="161" actId="20577"/>
        <pc:sldMkLst>
          <pc:docMk/>
          <pc:sldMk cId="2130681619" sldId="269"/>
        </pc:sldMkLst>
        <pc:spChg chg="mod">
          <ac:chgData name="Katy Harrington" userId="S::harrik60@klz.org.uk::1b55f700-91ae-4eb1-be1f-f720b4916323" providerId="AD" clId="Web-{35F7607A-4986-F759-67EE-C66A984A0508}" dt="2021-01-13T13:53:52.372" v="161" actId="20577"/>
          <ac:spMkLst>
            <pc:docMk/>
            <pc:sldMk cId="2130681619" sldId="269"/>
            <ac:spMk id="3" creationId="{4031EF53-0028-4E95-BAA0-03136867DFCF}"/>
          </ac:spMkLst>
        </pc:spChg>
      </pc:sldChg>
      <pc:sldChg chg="modSp new ord">
        <pc:chgData name="Katy Harrington" userId="S::harrik60@klz.org.uk::1b55f700-91ae-4eb1-be1f-f720b4916323" providerId="AD" clId="Web-{35F7607A-4986-F759-67EE-C66A984A0508}" dt="2021-01-13T14:10:31.753" v="166"/>
        <pc:sldMkLst>
          <pc:docMk/>
          <pc:sldMk cId="3056604336" sldId="270"/>
        </pc:sldMkLst>
        <pc:spChg chg="mod">
          <ac:chgData name="Katy Harrington" userId="S::harrik60@klz.org.uk::1b55f700-91ae-4eb1-be1f-f720b4916323" providerId="AD" clId="Web-{35F7607A-4986-F759-67EE-C66A984A0508}" dt="2021-01-13T13:55:01.529" v="163" actId="20577"/>
          <ac:spMkLst>
            <pc:docMk/>
            <pc:sldMk cId="3056604336" sldId="270"/>
            <ac:spMk id="3" creationId="{F171A11C-27DF-43AC-984F-B1B3F218205D}"/>
          </ac:spMkLst>
        </pc:spChg>
      </pc:sldChg>
      <pc:sldChg chg="modSp new">
        <pc:chgData name="Katy Harrington" userId="S::harrik60@klz.org.uk::1b55f700-91ae-4eb1-be1f-f720b4916323" providerId="AD" clId="Web-{35F7607A-4986-F759-67EE-C66A984A0508}" dt="2021-01-13T14:10:28.425" v="165" actId="20577"/>
        <pc:sldMkLst>
          <pc:docMk/>
          <pc:sldMk cId="718956076" sldId="271"/>
        </pc:sldMkLst>
        <pc:spChg chg="mod">
          <ac:chgData name="Katy Harrington" userId="S::harrik60@klz.org.uk::1b55f700-91ae-4eb1-be1f-f720b4916323" providerId="AD" clId="Web-{35F7607A-4986-F759-67EE-C66A984A0508}" dt="2021-01-13T14:10:28.425" v="165" actId="20577"/>
          <ac:spMkLst>
            <pc:docMk/>
            <pc:sldMk cId="718956076" sldId="271"/>
            <ac:spMk id="3" creationId="{1FD53E7F-DFAF-4DCD-9584-0E7517DB5144}"/>
          </ac:spMkLst>
        </pc:spChg>
      </pc:sldChg>
      <pc:sldChg chg="modSp new">
        <pc:chgData name="Katy Harrington" userId="S::harrik60@klz.org.uk::1b55f700-91ae-4eb1-be1f-f720b4916323" providerId="AD" clId="Web-{35F7607A-4986-F759-67EE-C66A984A0508}" dt="2021-01-13T14:17:01.737" v="168" actId="20577"/>
        <pc:sldMkLst>
          <pc:docMk/>
          <pc:sldMk cId="1324596827" sldId="272"/>
        </pc:sldMkLst>
        <pc:spChg chg="mod">
          <ac:chgData name="Katy Harrington" userId="S::harrik60@klz.org.uk::1b55f700-91ae-4eb1-be1f-f720b4916323" providerId="AD" clId="Web-{35F7607A-4986-F759-67EE-C66A984A0508}" dt="2021-01-13T14:17:01.737" v="168" actId="20577"/>
          <ac:spMkLst>
            <pc:docMk/>
            <pc:sldMk cId="1324596827" sldId="272"/>
            <ac:spMk id="3" creationId="{8CD972B7-2C28-4A99-8175-674F15C8B65E}"/>
          </ac:spMkLst>
        </pc:spChg>
      </pc:sldChg>
      <pc:sldChg chg="modSp new">
        <pc:chgData name="Katy Harrington" userId="S::harrik60@klz.org.uk::1b55f700-91ae-4eb1-be1f-f720b4916323" providerId="AD" clId="Web-{35F7607A-4986-F759-67EE-C66A984A0508}" dt="2021-01-13T14:24:11.425" v="172" actId="20577"/>
        <pc:sldMkLst>
          <pc:docMk/>
          <pc:sldMk cId="387425248" sldId="273"/>
        </pc:sldMkLst>
        <pc:spChg chg="mod">
          <ac:chgData name="Katy Harrington" userId="S::harrik60@klz.org.uk::1b55f700-91ae-4eb1-be1f-f720b4916323" providerId="AD" clId="Web-{35F7607A-4986-F759-67EE-C66A984A0508}" dt="2021-01-13T14:24:11.425" v="172" actId="20577"/>
          <ac:spMkLst>
            <pc:docMk/>
            <pc:sldMk cId="387425248" sldId="273"/>
            <ac:spMk id="3" creationId="{517B5C55-0E95-4B20-AC4F-D38142494251}"/>
          </ac:spMkLst>
        </pc:spChg>
      </pc:sldChg>
      <pc:sldChg chg="modSp new">
        <pc:chgData name="Katy Harrington" userId="S::harrik60@klz.org.uk::1b55f700-91ae-4eb1-be1f-f720b4916323" providerId="AD" clId="Web-{35F7607A-4986-F759-67EE-C66A984A0508}" dt="2021-01-13T14:25:09.315" v="175" actId="20577"/>
        <pc:sldMkLst>
          <pc:docMk/>
          <pc:sldMk cId="2119017775" sldId="274"/>
        </pc:sldMkLst>
        <pc:spChg chg="mod">
          <ac:chgData name="Katy Harrington" userId="S::harrik60@klz.org.uk::1b55f700-91ae-4eb1-be1f-f720b4916323" providerId="AD" clId="Web-{35F7607A-4986-F759-67EE-C66A984A0508}" dt="2021-01-13T14:25:09.315" v="175" actId="20577"/>
          <ac:spMkLst>
            <pc:docMk/>
            <pc:sldMk cId="2119017775" sldId="274"/>
            <ac:spMk id="3" creationId="{7DA09483-515F-4020-B66B-BF8BA664B03D}"/>
          </ac:spMkLst>
        </pc:spChg>
      </pc:sldChg>
      <pc:sldChg chg="modSp new">
        <pc:chgData name="Katy Harrington" userId="S::harrik60@klz.org.uk::1b55f700-91ae-4eb1-be1f-f720b4916323" providerId="AD" clId="Web-{35F7607A-4986-F759-67EE-C66A984A0508}" dt="2021-01-13T14:25:53.659" v="186" actId="20577"/>
        <pc:sldMkLst>
          <pc:docMk/>
          <pc:sldMk cId="3776566022" sldId="275"/>
        </pc:sldMkLst>
        <pc:spChg chg="mod">
          <ac:chgData name="Katy Harrington" userId="S::harrik60@klz.org.uk::1b55f700-91ae-4eb1-be1f-f720b4916323" providerId="AD" clId="Web-{35F7607A-4986-F759-67EE-C66A984A0508}" dt="2021-01-13T14:25:34.753" v="183" actId="20577"/>
          <ac:spMkLst>
            <pc:docMk/>
            <pc:sldMk cId="3776566022" sldId="275"/>
            <ac:spMk id="2" creationId="{82FC45B1-0872-4985-A6FD-ADA75B0F51DB}"/>
          </ac:spMkLst>
        </pc:spChg>
        <pc:spChg chg="mod">
          <ac:chgData name="Katy Harrington" userId="S::harrik60@klz.org.uk::1b55f700-91ae-4eb1-be1f-f720b4916323" providerId="AD" clId="Web-{35F7607A-4986-F759-67EE-C66A984A0508}" dt="2021-01-13T14:25:53.659" v="186" actId="20577"/>
          <ac:spMkLst>
            <pc:docMk/>
            <pc:sldMk cId="3776566022" sldId="275"/>
            <ac:spMk id="3" creationId="{B7EC51C7-62FB-421E-ADC1-A8608C11A310}"/>
          </ac:spMkLst>
        </pc:spChg>
      </pc:sldChg>
      <pc:sldChg chg="modSp new">
        <pc:chgData name="Katy Harrington" userId="S::harrik60@klz.org.uk::1b55f700-91ae-4eb1-be1f-f720b4916323" providerId="AD" clId="Web-{35F7607A-4986-F759-67EE-C66A984A0508}" dt="2021-01-13T14:26:18.972" v="188" actId="20577"/>
        <pc:sldMkLst>
          <pc:docMk/>
          <pc:sldMk cId="3447679481" sldId="276"/>
        </pc:sldMkLst>
        <pc:spChg chg="mod">
          <ac:chgData name="Katy Harrington" userId="S::harrik60@klz.org.uk::1b55f700-91ae-4eb1-be1f-f720b4916323" providerId="AD" clId="Web-{35F7607A-4986-F759-67EE-C66A984A0508}" dt="2021-01-13T14:26:18.972" v="188" actId="20577"/>
          <ac:spMkLst>
            <pc:docMk/>
            <pc:sldMk cId="3447679481" sldId="276"/>
            <ac:spMk id="3" creationId="{3C850371-6C4F-4185-B135-14CD804B2DB0}"/>
          </ac:spMkLst>
        </pc:spChg>
      </pc:sldChg>
      <pc:sldChg chg="modSp new">
        <pc:chgData name="Katy Harrington" userId="S::harrik60@klz.org.uk::1b55f700-91ae-4eb1-be1f-f720b4916323" providerId="AD" clId="Web-{35F7607A-4986-F759-67EE-C66A984A0508}" dt="2021-01-13T14:26:51.112" v="191" actId="20577"/>
        <pc:sldMkLst>
          <pc:docMk/>
          <pc:sldMk cId="346286053" sldId="277"/>
        </pc:sldMkLst>
        <pc:spChg chg="mod">
          <ac:chgData name="Katy Harrington" userId="S::harrik60@klz.org.uk::1b55f700-91ae-4eb1-be1f-f720b4916323" providerId="AD" clId="Web-{35F7607A-4986-F759-67EE-C66A984A0508}" dt="2021-01-13T14:26:51.112" v="191" actId="20577"/>
          <ac:spMkLst>
            <pc:docMk/>
            <pc:sldMk cId="346286053" sldId="277"/>
            <ac:spMk id="3" creationId="{648F1D44-E146-4AA4-B6E5-75546FA04C3A}"/>
          </ac:spMkLst>
        </pc:spChg>
      </pc:sldChg>
      <pc:sldChg chg="modSp new">
        <pc:chgData name="Katy Harrington" userId="S::harrik60@klz.org.uk::1b55f700-91ae-4eb1-be1f-f720b4916323" providerId="AD" clId="Web-{35F7607A-4986-F759-67EE-C66A984A0508}" dt="2021-01-13T14:27:33.628" v="199" actId="20577"/>
        <pc:sldMkLst>
          <pc:docMk/>
          <pc:sldMk cId="236546243" sldId="278"/>
        </pc:sldMkLst>
        <pc:spChg chg="mod">
          <ac:chgData name="Katy Harrington" userId="S::harrik60@klz.org.uk::1b55f700-91ae-4eb1-be1f-f720b4916323" providerId="AD" clId="Web-{35F7607A-4986-F759-67EE-C66A984A0508}" dt="2021-01-13T14:27:33.628" v="199" actId="20577"/>
          <ac:spMkLst>
            <pc:docMk/>
            <pc:sldMk cId="236546243" sldId="278"/>
            <ac:spMk id="3" creationId="{7FE9E7FD-6579-4CF2-835A-9ED9C834A1FA}"/>
          </ac:spMkLst>
        </pc:spChg>
      </pc:sldChg>
      <pc:sldChg chg="modSp new">
        <pc:chgData name="Katy Harrington" userId="S::harrik60@klz.org.uk::1b55f700-91ae-4eb1-be1f-f720b4916323" providerId="AD" clId="Web-{35F7607A-4986-F759-67EE-C66A984A0508}" dt="2021-01-13T14:28:21.612" v="204" actId="20577"/>
        <pc:sldMkLst>
          <pc:docMk/>
          <pc:sldMk cId="3022126765" sldId="279"/>
        </pc:sldMkLst>
        <pc:spChg chg="mod">
          <ac:chgData name="Katy Harrington" userId="S::harrik60@klz.org.uk::1b55f700-91ae-4eb1-be1f-f720b4916323" providerId="AD" clId="Web-{35F7607A-4986-F759-67EE-C66A984A0508}" dt="2021-01-13T14:28:21.612" v="204" actId="20577"/>
          <ac:spMkLst>
            <pc:docMk/>
            <pc:sldMk cId="3022126765" sldId="279"/>
            <ac:spMk id="3" creationId="{336728DF-15C8-4D63-87CC-366F9EE69484}"/>
          </ac:spMkLst>
        </pc:spChg>
      </pc:sldChg>
      <pc:sldChg chg="modSp new">
        <pc:chgData name="Katy Harrington" userId="S::harrik60@klz.org.uk::1b55f700-91ae-4eb1-be1f-f720b4916323" providerId="AD" clId="Web-{35F7607A-4986-F759-67EE-C66A984A0508}" dt="2021-01-13T14:29:49.097" v="215" actId="20577"/>
        <pc:sldMkLst>
          <pc:docMk/>
          <pc:sldMk cId="2610232951" sldId="280"/>
        </pc:sldMkLst>
        <pc:spChg chg="mod">
          <ac:chgData name="Katy Harrington" userId="S::harrik60@klz.org.uk::1b55f700-91ae-4eb1-be1f-f720b4916323" providerId="AD" clId="Web-{35F7607A-4986-F759-67EE-C66A984A0508}" dt="2021-01-13T14:29:49.097" v="215" actId="20577"/>
          <ac:spMkLst>
            <pc:docMk/>
            <pc:sldMk cId="2610232951" sldId="280"/>
            <ac:spMk id="3" creationId="{C47C3089-68F6-4BDC-A19C-6F169BEA4A30}"/>
          </ac:spMkLst>
        </pc:spChg>
      </pc:sldChg>
      <pc:sldChg chg="modSp new">
        <pc:chgData name="Katy Harrington" userId="S::harrik60@klz.org.uk::1b55f700-91ae-4eb1-be1f-f720b4916323" providerId="AD" clId="Web-{35F7607A-4986-F759-67EE-C66A984A0508}" dt="2021-01-13T14:28:50.894" v="212" actId="20577"/>
        <pc:sldMkLst>
          <pc:docMk/>
          <pc:sldMk cId="2251000268" sldId="281"/>
        </pc:sldMkLst>
        <pc:spChg chg="mod">
          <ac:chgData name="Katy Harrington" userId="S::harrik60@klz.org.uk::1b55f700-91ae-4eb1-be1f-f720b4916323" providerId="AD" clId="Web-{35F7607A-4986-F759-67EE-C66A984A0508}" dt="2021-01-13T14:28:50.894" v="212" actId="20577"/>
          <ac:spMkLst>
            <pc:docMk/>
            <pc:sldMk cId="2251000268" sldId="281"/>
            <ac:spMk id="3" creationId="{2303E778-9E97-430B-958D-4DE62723D2D2}"/>
          </ac:spMkLst>
        </pc:spChg>
      </pc:sldChg>
      <pc:sldChg chg="new">
        <pc:chgData name="Katy Harrington" userId="S::harrik60@klz.org.uk::1b55f700-91ae-4eb1-be1f-f720b4916323" providerId="AD" clId="Web-{35F7607A-4986-F759-67EE-C66A984A0508}" dt="2021-01-13T14:29:23.628" v="213"/>
        <pc:sldMkLst>
          <pc:docMk/>
          <pc:sldMk cId="70839627" sldId="282"/>
        </pc:sldMkLst>
      </pc:sldChg>
      <pc:sldChg chg="modSp new">
        <pc:chgData name="Katy Harrington" userId="S::harrik60@klz.org.uk::1b55f700-91ae-4eb1-be1f-f720b4916323" providerId="AD" clId="Web-{35F7607A-4986-F759-67EE-C66A984A0508}" dt="2021-01-13T14:30:16.956" v="218" actId="20577"/>
        <pc:sldMkLst>
          <pc:docMk/>
          <pc:sldMk cId="3673763032" sldId="283"/>
        </pc:sldMkLst>
        <pc:spChg chg="mod">
          <ac:chgData name="Katy Harrington" userId="S::harrik60@klz.org.uk::1b55f700-91ae-4eb1-be1f-f720b4916323" providerId="AD" clId="Web-{35F7607A-4986-F759-67EE-C66A984A0508}" dt="2021-01-13T14:30:16.956" v="218" actId="20577"/>
          <ac:spMkLst>
            <pc:docMk/>
            <pc:sldMk cId="3673763032" sldId="283"/>
            <ac:spMk id="3" creationId="{C00BFA6B-0884-45E2-8B3B-8F6DDC0819BD}"/>
          </ac:spMkLst>
        </pc:spChg>
      </pc:sldChg>
      <pc:sldChg chg="modSp new">
        <pc:chgData name="Katy Harrington" userId="S::harrik60@klz.org.uk::1b55f700-91ae-4eb1-be1f-f720b4916323" providerId="AD" clId="Web-{35F7607A-4986-F759-67EE-C66A984A0508}" dt="2021-01-13T14:33:05.862" v="223" actId="20577"/>
        <pc:sldMkLst>
          <pc:docMk/>
          <pc:sldMk cId="4143239759" sldId="284"/>
        </pc:sldMkLst>
        <pc:spChg chg="mod">
          <ac:chgData name="Katy Harrington" userId="S::harrik60@klz.org.uk::1b55f700-91ae-4eb1-be1f-f720b4916323" providerId="AD" clId="Web-{35F7607A-4986-F759-67EE-C66A984A0508}" dt="2021-01-13T14:33:05.862" v="223" actId="20577"/>
          <ac:spMkLst>
            <pc:docMk/>
            <pc:sldMk cId="4143239759" sldId="284"/>
            <ac:spMk id="2" creationId="{92E1A8EA-E1CF-49A3-87CE-CF93AE978412}"/>
          </ac:spMkLst>
        </pc:spChg>
        <pc:spChg chg="mod">
          <ac:chgData name="Katy Harrington" userId="S::harrik60@klz.org.uk::1b55f700-91ae-4eb1-be1f-f720b4916323" providerId="AD" clId="Web-{35F7607A-4986-F759-67EE-C66A984A0508}" dt="2021-01-13T14:30:36.925" v="221" actId="20577"/>
          <ac:spMkLst>
            <pc:docMk/>
            <pc:sldMk cId="4143239759" sldId="284"/>
            <ac:spMk id="3" creationId="{E49B8EB1-51DD-4CD5-B2E6-7DF22C64AC8A}"/>
          </ac:spMkLst>
        </pc:spChg>
      </pc:sldChg>
      <pc:sldChg chg="modSp new">
        <pc:chgData name="Katy Harrington" userId="S::harrik60@klz.org.uk::1b55f700-91ae-4eb1-be1f-f720b4916323" providerId="AD" clId="Web-{35F7607A-4986-F759-67EE-C66A984A0508}" dt="2021-01-13T14:33:09.081" v="224" actId="20577"/>
        <pc:sldMkLst>
          <pc:docMk/>
          <pc:sldMk cId="4163938395" sldId="285"/>
        </pc:sldMkLst>
        <pc:spChg chg="mod">
          <ac:chgData name="Katy Harrington" userId="S::harrik60@klz.org.uk::1b55f700-91ae-4eb1-be1f-f720b4916323" providerId="AD" clId="Web-{35F7607A-4986-F759-67EE-C66A984A0508}" dt="2021-01-13T14:33:09.081" v="224" actId="20577"/>
          <ac:spMkLst>
            <pc:docMk/>
            <pc:sldMk cId="4163938395" sldId="285"/>
            <ac:spMk id="3" creationId="{550EA039-F552-44E4-ADCB-2BDA9796B677}"/>
          </ac:spMkLst>
        </pc:spChg>
      </pc:sldChg>
      <pc:sldChg chg="modSp new">
        <pc:chgData name="Katy Harrington" userId="S::harrik60@klz.org.uk::1b55f700-91ae-4eb1-be1f-f720b4916323" providerId="AD" clId="Web-{35F7607A-4986-F759-67EE-C66A984A0508}" dt="2021-01-13T14:34:58.519" v="239" actId="20577"/>
        <pc:sldMkLst>
          <pc:docMk/>
          <pc:sldMk cId="2453479502" sldId="286"/>
        </pc:sldMkLst>
        <pc:spChg chg="mod">
          <ac:chgData name="Katy Harrington" userId="S::harrik60@klz.org.uk::1b55f700-91ae-4eb1-be1f-f720b4916323" providerId="AD" clId="Web-{35F7607A-4986-F759-67EE-C66A984A0508}" dt="2021-01-13T14:34:29.956" v="237" actId="20577"/>
          <ac:spMkLst>
            <pc:docMk/>
            <pc:sldMk cId="2453479502" sldId="286"/>
            <ac:spMk id="2" creationId="{2ABAFE48-E733-485C-A266-3CBC063FF316}"/>
          </ac:spMkLst>
        </pc:spChg>
        <pc:spChg chg="mod">
          <ac:chgData name="Katy Harrington" userId="S::harrik60@klz.org.uk::1b55f700-91ae-4eb1-be1f-f720b4916323" providerId="AD" clId="Web-{35F7607A-4986-F759-67EE-C66A984A0508}" dt="2021-01-13T14:34:58.519" v="239" actId="20577"/>
          <ac:spMkLst>
            <pc:docMk/>
            <pc:sldMk cId="2453479502" sldId="286"/>
            <ac:spMk id="3" creationId="{1D1078EC-0D1A-45E4-9ADC-678571973132}"/>
          </ac:spMkLst>
        </pc:spChg>
      </pc:sldChg>
      <pc:sldChg chg="modSp new">
        <pc:chgData name="Katy Harrington" userId="S::harrik60@klz.org.uk::1b55f700-91ae-4eb1-be1f-f720b4916323" providerId="AD" clId="Web-{35F7607A-4986-F759-67EE-C66A984A0508}" dt="2021-01-13T14:35:31.862" v="242" actId="20577"/>
        <pc:sldMkLst>
          <pc:docMk/>
          <pc:sldMk cId="1842328253" sldId="287"/>
        </pc:sldMkLst>
        <pc:spChg chg="mod">
          <ac:chgData name="Katy Harrington" userId="S::harrik60@klz.org.uk::1b55f700-91ae-4eb1-be1f-f720b4916323" providerId="AD" clId="Web-{35F7607A-4986-F759-67EE-C66A984A0508}" dt="2021-01-13T14:35:31.862" v="242" actId="20577"/>
          <ac:spMkLst>
            <pc:docMk/>
            <pc:sldMk cId="1842328253" sldId="287"/>
            <ac:spMk id="3" creationId="{A2B754B8-BE62-42AE-B3C0-411D8AB80F0D}"/>
          </ac:spMkLst>
        </pc:spChg>
      </pc:sldChg>
      <pc:sldChg chg="modSp new">
        <pc:chgData name="Katy Harrington" userId="S::harrik60@klz.org.uk::1b55f700-91ae-4eb1-be1f-f720b4916323" providerId="AD" clId="Web-{35F7607A-4986-F759-67EE-C66A984A0508}" dt="2021-01-13T14:36:09.581" v="245" actId="20577"/>
        <pc:sldMkLst>
          <pc:docMk/>
          <pc:sldMk cId="500726507" sldId="288"/>
        </pc:sldMkLst>
        <pc:spChg chg="mod">
          <ac:chgData name="Katy Harrington" userId="S::harrik60@klz.org.uk::1b55f700-91ae-4eb1-be1f-f720b4916323" providerId="AD" clId="Web-{35F7607A-4986-F759-67EE-C66A984A0508}" dt="2021-01-13T14:36:09.581" v="245" actId="20577"/>
          <ac:spMkLst>
            <pc:docMk/>
            <pc:sldMk cId="500726507" sldId="288"/>
            <ac:spMk id="3" creationId="{0DB65E5A-ED83-4315-B88B-7EA7AB0B268B}"/>
          </ac:spMkLst>
        </pc:spChg>
      </pc:sldChg>
      <pc:sldChg chg="modSp new">
        <pc:chgData name="Katy Harrington" userId="S::harrik60@klz.org.uk::1b55f700-91ae-4eb1-be1f-f720b4916323" providerId="AD" clId="Web-{35F7607A-4986-F759-67EE-C66A984A0508}" dt="2021-01-13T14:37:29.784" v="279" actId="20577"/>
        <pc:sldMkLst>
          <pc:docMk/>
          <pc:sldMk cId="954950703" sldId="289"/>
        </pc:sldMkLst>
        <pc:spChg chg="mod">
          <ac:chgData name="Katy Harrington" userId="S::harrik60@klz.org.uk::1b55f700-91ae-4eb1-be1f-f720b4916323" providerId="AD" clId="Web-{35F7607A-4986-F759-67EE-C66A984A0508}" dt="2021-01-13T14:36:52.737" v="274" actId="20577"/>
          <ac:spMkLst>
            <pc:docMk/>
            <pc:sldMk cId="954950703" sldId="289"/>
            <ac:spMk id="2" creationId="{29F2EAF4-B0E6-49DA-B786-D5C0E1E3D27F}"/>
          </ac:spMkLst>
        </pc:spChg>
        <pc:spChg chg="mod">
          <ac:chgData name="Katy Harrington" userId="S::harrik60@klz.org.uk::1b55f700-91ae-4eb1-be1f-f720b4916323" providerId="AD" clId="Web-{35F7607A-4986-F759-67EE-C66A984A0508}" dt="2021-01-13T14:37:29.784" v="279" actId="20577"/>
          <ac:spMkLst>
            <pc:docMk/>
            <pc:sldMk cId="954950703" sldId="289"/>
            <ac:spMk id="3" creationId="{5C742469-F656-48E5-A638-BD3F9300192E}"/>
          </ac:spMkLst>
        </pc:spChg>
      </pc:sldChg>
      <pc:sldChg chg="modSp new">
        <pc:chgData name="Katy Harrington" userId="S::harrik60@klz.org.uk::1b55f700-91ae-4eb1-be1f-f720b4916323" providerId="AD" clId="Web-{35F7607A-4986-F759-67EE-C66A984A0508}" dt="2021-01-13T14:37:55.331" v="282" actId="20577"/>
        <pc:sldMkLst>
          <pc:docMk/>
          <pc:sldMk cId="2582663122" sldId="290"/>
        </pc:sldMkLst>
        <pc:spChg chg="mod">
          <ac:chgData name="Katy Harrington" userId="S::harrik60@klz.org.uk::1b55f700-91ae-4eb1-be1f-f720b4916323" providerId="AD" clId="Web-{35F7607A-4986-F759-67EE-C66A984A0508}" dt="2021-01-13T14:37:55.331" v="282" actId="20577"/>
          <ac:spMkLst>
            <pc:docMk/>
            <pc:sldMk cId="2582663122" sldId="290"/>
            <ac:spMk id="3" creationId="{1EB06F3E-7E5E-481B-9C25-EA85E52A3BBE}"/>
          </ac:spMkLst>
        </pc:spChg>
      </pc:sldChg>
      <pc:sldChg chg="modSp new">
        <pc:chgData name="Katy Harrington" userId="S::harrik60@klz.org.uk::1b55f700-91ae-4eb1-be1f-f720b4916323" providerId="AD" clId="Web-{35F7607A-4986-F759-67EE-C66A984A0508}" dt="2021-01-13T14:38:33.347" v="312" actId="20577"/>
        <pc:sldMkLst>
          <pc:docMk/>
          <pc:sldMk cId="3028854521" sldId="291"/>
        </pc:sldMkLst>
        <pc:spChg chg="mod">
          <ac:chgData name="Katy Harrington" userId="S::harrik60@klz.org.uk::1b55f700-91ae-4eb1-be1f-f720b4916323" providerId="AD" clId="Web-{35F7607A-4986-F759-67EE-C66A984A0508}" dt="2021-01-13T14:38:33.347" v="312" actId="20577"/>
          <ac:spMkLst>
            <pc:docMk/>
            <pc:sldMk cId="3028854521" sldId="291"/>
            <ac:spMk id="3" creationId="{0D657673-646E-42DE-91A8-ABFC9C8FAD03}"/>
          </ac:spMkLst>
        </pc:spChg>
      </pc:sldChg>
      <pc:sldChg chg="modSp new">
        <pc:chgData name="Katy Harrington" userId="S::harrik60@klz.org.uk::1b55f700-91ae-4eb1-be1f-f720b4916323" providerId="AD" clId="Web-{35F7607A-4986-F759-67EE-C66A984A0508}" dt="2021-01-13T14:39:50.159" v="315" actId="20577"/>
        <pc:sldMkLst>
          <pc:docMk/>
          <pc:sldMk cId="3408968206" sldId="292"/>
        </pc:sldMkLst>
        <pc:spChg chg="mod">
          <ac:chgData name="Katy Harrington" userId="S::harrik60@klz.org.uk::1b55f700-91ae-4eb1-be1f-f720b4916323" providerId="AD" clId="Web-{35F7607A-4986-F759-67EE-C66A984A0508}" dt="2021-01-13T14:39:50.159" v="315" actId="20577"/>
          <ac:spMkLst>
            <pc:docMk/>
            <pc:sldMk cId="3408968206" sldId="292"/>
            <ac:spMk id="3" creationId="{2FCFFAAE-B7FC-483A-9A45-C4E836DB7C2E}"/>
          </ac:spMkLst>
        </pc:spChg>
      </pc:sldChg>
      <pc:sldChg chg="modSp new">
        <pc:chgData name="Katy Harrington" userId="S::harrik60@klz.org.uk::1b55f700-91ae-4eb1-be1f-f720b4916323" providerId="AD" clId="Web-{35F7607A-4986-F759-67EE-C66A984A0508}" dt="2021-01-13T14:54:13.206" v="318" actId="20577"/>
        <pc:sldMkLst>
          <pc:docMk/>
          <pc:sldMk cId="4281172735" sldId="293"/>
        </pc:sldMkLst>
        <pc:spChg chg="mod">
          <ac:chgData name="Katy Harrington" userId="S::harrik60@klz.org.uk::1b55f700-91ae-4eb1-be1f-f720b4916323" providerId="AD" clId="Web-{35F7607A-4986-F759-67EE-C66A984A0508}" dt="2021-01-13T14:54:13.206" v="318" actId="20577"/>
          <ac:spMkLst>
            <pc:docMk/>
            <pc:sldMk cId="4281172735" sldId="293"/>
            <ac:spMk id="3" creationId="{8E22BF9F-4695-4CCA-A1D7-2329D705039B}"/>
          </ac:spMkLst>
        </pc:spChg>
      </pc:sldChg>
      <pc:sldChg chg="modSp new">
        <pc:chgData name="Katy Harrington" userId="S::harrik60@klz.org.uk::1b55f700-91ae-4eb1-be1f-f720b4916323" providerId="AD" clId="Web-{35F7607A-4986-F759-67EE-C66A984A0508}" dt="2021-01-13T16:10:29.814" v="334" actId="20577"/>
        <pc:sldMkLst>
          <pc:docMk/>
          <pc:sldMk cId="2837866882" sldId="294"/>
        </pc:sldMkLst>
        <pc:spChg chg="mod">
          <ac:chgData name="Katy Harrington" userId="S::harrik60@klz.org.uk::1b55f700-91ae-4eb1-be1f-f720b4916323" providerId="AD" clId="Web-{35F7607A-4986-F759-67EE-C66A984A0508}" dt="2021-01-13T16:10:29.814" v="334" actId="20577"/>
          <ac:spMkLst>
            <pc:docMk/>
            <pc:sldMk cId="2837866882" sldId="294"/>
            <ac:spMk id="3" creationId="{2F74B082-6CAB-4D29-9707-8EB3D2B3E62E}"/>
          </ac:spMkLst>
        </pc:spChg>
      </pc:sldChg>
      <pc:sldChg chg="new">
        <pc:chgData name="Katy Harrington" userId="S::harrik60@klz.org.uk::1b55f700-91ae-4eb1-be1f-f720b4916323" providerId="AD" clId="Web-{35F7607A-4986-F759-67EE-C66A984A0508}" dt="2021-01-13T16:07:09.939" v="324"/>
        <pc:sldMkLst>
          <pc:docMk/>
          <pc:sldMk cId="3169710191" sldId="295"/>
        </pc:sldMkLst>
      </pc:sldChg>
      <pc:sldChg chg="new">
        <pc:chgData name="Katy Harrington" userId="S::harrik60@klz.org.uk::1b55f700-91ae-4eb1-be1f-f720b4916323" providerId="AD" clId="Web-{35F7607A-4986-F759-67EE-C66A984A0508}" dt="2021-01-13T16:08:52.454" v="326"/>
        <pc:sldMkLst>
          <pc:docMk/>
          <pc:sldMk cId="2809847506" sldId="296"/>
        </pc:sldMkLst>
      </pc:sldChg>
      <pc:sldChg chg="add del replId">
        <pc:chgData name="Katy Harrington" userId="S::harrik60@klz.org.uk::1b55f700-91ae-4eb1-be1f-f720b4916323" providerId="AD" clId="Web-{35F7607A-4986-F759-67EE-C66A984A0508}" dt="2021-01-13T16:09:46.126" v="330"/>
        <pc:sldMkLst>
          <pc:docMk/>
          <pc:sldMk cId="793144429" sldId="297"/>
        </pc:sldMkLst>
      </pc:sldChg>
      <pc:sldChg chg="new">
        <pc:chgData name="Katy Harrington" userId="S::harrik60@klz.org.uk::1b55f700-91ae-4eb1-be1f-f720b4916323" providerId="AD" clId="Web-{35F7607A-4986-F759-67EE-C66A984A0508}" dt="2021-01-13T16:09:58.329" v="331"/>
        <pc:sldMkLst>
          <pc:docMk/>
          <pc:sldMk cId="2994428198" sldId="297"/>
        </pc:sldMkLst>
      </pc:sldChg>
    </pc:docChg>
  </pc:docChgLst>
  <pc:docChgLst>
    <pc:chgData name="Katy Harrington" userId="S::harrik60@klz.org.uk::1b55f700-91ae-4eb1-be1f-f720b4916323" providerId="AD" clId="Web-{4683F190-73A0-4F53-2BF1-C193CB3D7D70}"/>
    <pc:docChg chg="addSld delSld modSld">
      <pc:chgData name="Katy Harrington" userId="S::harrik60@klz.org.uk::1b55f700-91ae-4eb1-be1f-f720b4916323" providerId="AD" clId="Web-{4683F190-73A0-4F53-2BF1-C193CB3D7D70}" dt="2021-01-20T14:51:14.793" v="412" actId="20577"/>
      <pc:docMkLst>
        <pc:docMk/>
      </pc:docMkLst>
      <pc:sldChg chg="modSp">
        <pc:chgData name="Katy Harrington" userId="S::harrik60@klz.org.uk::1b55f700-91ae-4eb1-be1f-f720b4916323" providerId="AD" clId="Web-{4683F190-73A0-4F53-2BF1-C193CB3D7D70}" dt="2021-01-20T14:28:56.330" v="21" actId="20577"/>
        <pc:sldMkLst>
          <pc:docMk/>
          <pc:sldMk cId="3014881930" sldId="257"/>
        </pc:sldMkLst>
        <pc:spChg chg="mod">
          <ac:chgData name="Katy Harrington" userId="S::harrik60@klz.org.uk::1b55f700-91ae-4eb1-be1f-f720b4916323" providerId="AD" clId="Web-{4683F190-73A0-4F53-2BF1-C193CB3D7D70}" dt="2021-01-20T14:28:56.330" v="21" actId="20577"/>
          <ac:spMkLst>
            <pc:docMk/>
            <pc:sldMk cId="3014881930" sldId="257"/>
            <ac:spMk id="3" creationId="{313D6054-DBD5-4D9F-9415-8CFFD47A8F69}"/>
          </ac:spMkLst>
        </pc:spChg>
      </pc:sldChg>
      <pc:sldChg chg="modSp modNotes">
        <pc:chgData name="Katy Harrington" userId="S::harrik60@klz.org.uk::1b55f700-91ae-4eb1-be1f-f720b4916323" providerId="AD" clId="Web-{4683F190-73A0-4F53-2BF1-C193CB3D7D70}" dt="2021-01-20T14:46:31.834" v="308" actId="20577"/>
        <pc:sldMkLst>
          <pc:docMk/>
          <pc:sldMk cId="4017632538" sldId="258"/>
        </pc:sldMkLst>
        <pc:spChg chg="mod">
          <ac:chgData name="Katy Harrington" userId="S::harrik60@klz.org.uk::1b55f700-91ae-4eb1-be1f-f720b4916323" providerId="AD" clId="Web-{4683F190-73A0-4F53-2BF1-C193CB3D7D70}" dt="2021-01-20T14:46:31.834" v="308" actId="20577"/>
          <ac:spMkLst>
            <pc:docMk/>
            <pc:sldMk cId="4017632538" sldId="258"/>
            <ac:spMk id="3" creationId="{177EDE08-F661-4BD8-BE56-BBEC0FAB8F91}"/>
          </ac:spMkLst>
        </pc:spChg>
      </pc:sldChg>
      <pc:sldChg chg="del">
        <pc:chgData name="Katy Harrington" userId="S::harrik60@klz.org.uk::1b55f700-91ae-4eb1-be1f-f720b4916323" providerId="AD" clId="Web-{4683F190-73A0-4F53-2BF1-C193CB3D7D70}" dt="2021-01-20T14:46:34.788" v="309"/>
        <pc:sldMkLst>
          <pc:docMk/>
          <pc:sldMk cId="2819421398" sldId="264"/>
        </pc:sldMkLst>
      </pc:sldChg>
      <pc:sldChg chg="del">
        <pc:chgData name="Katy Harrington" userId="S::harrik60@klz.org.uk::1b55f700-91ae-4eb1-be1f-f720b4916323" providerId="AD" clId="Web-{4683F190-73A0-4F53-2BF1-C193CB3D7D70}" dt="2021-01-20T14:38:21.684" v="123"/>
        <pc:sldMkLst>
          <pc:docMk/>
          <pc:sldMk cId="2130681619" sldId="269"/>
        </pc:sldMkLst>
      </pc:sldChg>
      <pc:sldChg chg="modSp del">
        <pc:chgData name="Katy Harrington" userId="S::harrik60@klz.org.uk::1b55f700-91ae-4eb1-be1f-f720b4916323" providerId="AD" clId="Web-{4683F190-73A0-4F53-2BF1-C193CB3D7D70}" dt="2021-01-20T14:40:02.749" v="131"/>
        <pc:sldMkLst>
          <pc:docMk/>
          <pc:sldMk cId="1324596827" sldId="272"/>
        </pc:sldMkLst>
        <pc:spChg chg="mod">
          <ac:chgData name="Katy Harrington" userId="S::harrik60@klz.org.uk::1b55f700-91ae-4eb1-be1f-f720b4916323" providerId="AD" clId="Web-{4683F190-73A0-4F53-2BF1-C193CB3D7D70}" dt="2021-01-20T14:39:51.749" v="129" actId="20577"/>
          <ac:spMkLst>
            <pc:docMk/>
            <pc:sldMk cId="1324596827" sldId="272"/>
            <ac:spMk id="3" creationId="{8CD972B7-2C28-4A99-8175-674F15C8B65E}"/>
          </ac:spMkLst>
        </pc:spChg>
      </pc:sldChg>
      <pc:sldChg chg="modSp">
        <pc:chgData name="Katy Harrington" userId="S::harrik60@klz.org.uk::1b55f700-91ae-4eb1-be1f-f720b4916323" providerId="AD" clId="Web-{4683F190-73A0-4F53-2BF1-C193CB3D7D70}" dt="2021-01-20T14:51:14.793" v="412" actId="20577"/>
        <pc:sldMkLst>
          <pc:docMk/>
          <pc:sldMk cId="387425248" sldId="273"/>
        </pc:sldMkLst>
        <pc:spChg chg="mod">
          <ac:chgData name="Katy Harrington" userId="S::harrik60@klz.org.uk::1b55f700-91ae-4eb1-be1f-f720b4916323" providerId="AD" clId="Web-{4683F190-73A0-4F53-2BF1-C193CB3D7D70}" dt="2021-01-20T14:51:14.793" v="412" actId="20577"/>
          <ac:spMkLst>
            <pc:docMk/>
            <pc:sldMk cId="387425248" sldId="273"/>
            <ac:spMk id="2" creationId="{04ED74BB-018E-485B-83A4-DBC6B5667636}"/>
          </ac:spMkLst>
        </pc:spChg>
        <pc:spChg chg="mod">
          <ac:chgData name="Katy Harrington" userId="S::harrik60@klz.org.uk::1b55f700-91ae-4eb1-be1f-f720b4916323" providerId="AD" clId="Web-{4683F190-73A0-4F53-2BF1-C193CB3D7D70}" dt="2021-01-20T14:38:01.543" v="122" actId="20577"/>
          <ac:spMkLst>
            <pc:docMk/>
            <pc:sldMk cId="387425248" sldId="273"/>
            <ac:spMk id="3" creationId="{517B5C55-0E95-4B20-AC4F-D38142494251}"/>
          </ac:spMkLst>
        </pc:spChg>
      </pc:sldChg>
      <pc:sldChg chg="modSp del">
        <pc:chgData name="Katy Harrington" userId="S::harrik60@klz.org.uk::1b55f700-91ae-4eb1-be1f-f720b4916323" providerId="AD" clId="Web-{4683F190-73A0-4F53-2BF1-C193CB3D7D70}" dt="2021-01-20T14:40:22.484" v="135"/>
        <pc:sldMkLst>
          <pc:docMk/>
          <pc:sldMk cId="2837866882" sldId="294"/>
        </pc:sldMkLst>
        <pc:spChg chg="mod">
          <ac:chgData name="Katy Harrington" userId="S::harrik60@klz.org.uk::1b55f700-91ae-4eb1-be1f-f720b4916323" providerId="AD" clId="Web-{4683F190-73A0-4F53-2BF1-C193CB3D7D70}" dt="2021-01-20T14:40:10.171" v="132" actId="20577"/>
          <ac:spMkLst>
            <pc:docMk/>
            <pc:sldMk cId="2837866882" sldId="294"/>
            <ac:spMk id="3" creationId="{2F74B082-6CAB-4D29-9707-8EB3D2B3E62E}"/>
          </ac:spMkLst>
        </pc:spChg>
      </pc:sldChg>
      <pc:sldChg chg="addSp modSp">
        <pc:chgData name="Katy Harrington" userId="S::harrik60@klz.org.uk::1b55f700-91ae-4eb1-be1f-f720b4916323" providerId="AD" clId="Web-{4683F190-73A0-4F53-2BF1-C193CB3D7D70}" dt="2021-01-20T14:30:36.410" v="34" actId="20577"/>
        <pc:sldMkLst>
          <pc:docMk/>
          <pc:sldMk cId="2037720178" sldId="304"/>
        </pc:sldMkLst>
        <pc:spChg chg="add mod">
          <ac:chgData name="Katy Harrington" userId="S::harrik60@klz.org.uk::1b55f700-91ae-4eb1-be1f-f720b4916323" providerId="AD" clId="Web-{4683F190-73A0-4F53-2BF1-C193CB3D7D70}" dt="2021-01-20T14:30:36.410" v="34" actId="20577"/>
          <ac:spMkLst>
            <pc:docMk/>
            <pc:sldMk cId="2037720178" sldId="304"/>
            <ac:spMk id="4" creationId="{38EDA681-5FA6-4FDD-93E9-8260D5975B67}"/>
          </ac:spMkLst>
        </pc:spChg>
      </pc:sldChg>
      <pc:sldChg chg="addSp delSp modSp del">
        <pc:chgData name="Katy Harrington" userId="S::harrik60@klz.org.uk::1b55f700-91ae-4eb1-be1f-f720b4916323" providerId="AD" clId="Web-{4683F190-73A0-4F53-2BF1-C193CB3D7D70}" dt="2021-01-20T14:40:23.937" v="136"/>
        <pc:sldMkLst>
          <pc:docMk/>
          <pc:sldMk cId="2471827018" sldId="305"/>
        </pc:sldMkLst>
        <pc:picChg chg="add del mod">
          <ac:chgData name="Katy Harrington" userId="S::harrik60@klz.org.uk::1b55f700-91ae-4eb1-be1f-f720b4916323" providerId="AD" clId="Web-{4683F190-73A0-4F53-2BF1-C193CB3D7D70}" dt="2021-01-20T14:39:22.764" v="125"/>
          <ac:picMkLst>
            <pc:docMk/>
            <pc:sldMk cId="2471827018" sldId="305"/>
            <ac:picMk id="4" creationId="{1DEC22E4-4A5B-4FE1-B02F-B4D9CDCC75B6}"/>
          </ac:picMkLst>
        </pc:picChg>
      </pc:sldChg>
      <pc:sldChg chg="modNotes">
        <pc:chgData name="Katy Harrington" userId="S::harrik60@klz.org.uk::1b55f700-91ae-4eb1-be1f-f720b4916323" providerId="AD" clId="Web-{4683F190-73A0-4F53-2BF1-C193CB3D7D70}" dt="2021-01-20T14:40:17.483" v="134"/>
        <pc:sldMkLst>
          <pc:docMk/>
          <pc:sldMk cId="1580422529" sldId="308"/>
        </pc:sldMkLst>
      </pc:sldChg>
      <pc:sldChg chg="modSp new">
        <pc:chgData name="Katy Harrington" userId="S::harrik60@klz.org.uk::1b55f700-91ae-4eb1-be1f-f720b4916323" providerId="AD" clId="Web-{4683F190-73A0-4F53-2BF1-C193CB3D7D70}" dt="2021-01-20T14:28:19.563" v="16" actId="20577"/>
        <pc:sldMkLst>
          <pc:docMk/>
          <pc:sldMk cId="2013673240" sldId="309"/>
        </pc:sldMkLst>
        <pc:spChg chg="mod">
          <ac:chgData name="Katy Harrington" userId="S::harrik60@klz.org.uk::1b55f700-91ae-4eb1-be1f-f720b4916323" providerId="AD" clId="Web-{4683F190-73A0-4F53-2BF1-C193CB3D7D70}" dt="2021-01-20T14:27:49.578" v="3" actId="20577"/>
          <ac:spMkLst>
            <pc:docMk/>
            <pc:sldMk cId="2013673240" sldId="309"/>
            <ac:spMk id="2" creationId="{0138C351-1F55-492C-9645-F1FBCA330378}"/>
          </ac:spMkLst>
        </pc:spChg>
        <pc:spChg chg="mod">
          <ac:chgData name="Katy Harrington" userId="S::harrik60@klz.org.uk::1b55f700-91ae-4eb1-be1f-f720b4916323" providerId="AD" clId="Web-{4683F190-73A0-4F53-2BF1-C193CB3D7D70}" dt="2021-01-20T14:28:19.563" v="16" actId="20577"/>
          <ac:spMkLst>
            <pc:docMk/>
            <pc:sldMk cId="2013673240" sldId="309"/>
            <ac:spMk id="3" creationId="{723E1CC5-72A4-4B95-853F-BA317B6B3EF3}"/>
          </ac:spMkLst>
        </pc:spChg>
      </pc:sldChg>
      <pc:sldChg chg="modSp add replId">
        <pc:chgData name="Katy Harrington" userId="S::harrik60@klz.org.uk::1b55f700-91ae-4eb1-be1f-f720b4916323" providerId="AD" clId="Web-{4683F190-73A0-4F53-2BF1-C193CB3D7D70}" dt="2021-01-20T14:43:31.237" v="299" actId="20577"/>
        <pc:sldMkLst>
          <pc:docMk/>
          <pc:sldMk cId="19868492" sldId="310"/>
        </pc:sldMkLst>
        <pc:spChg chg="mod">
          <ac:chgData name="Katy Harrington" userId="S::harrik60@klz.org.uk::1b55f700-91ae-4eb1-be1f-f720b4916323" providerId="AD" clId="Web-{4683F190-73A0-4F53-2BF1-C193CB3D7D70}" dt="2021-01-20T14:43:31.237" v="299" actId="20577"/>
          <ac:spMkLst>
            <pc:docMk/>
            <pc:sldMk cId="19868492" sldId="310"/>
            <ac:spMk id="3" creationId="{1D1078EC-0D1A-45E4-9ADC-678571973132}"/>
          </ac:spMkLst>
        </pc:spChg>
        <pc:spChg chg="mod">
          <ac:chgData name="Katy Harrington" userId="S::harrik60@klz.org.uk::1b55f700-91ae-4eb1-be1f-f720b4916323" providerId="AD" clId="Web-{4683F190-73A0-4F53-2BF1-C193CB3D7D70}" dt="2021-01-20T14:41:24.735" v="185" actId="20577"/>
          <ac:spMkLst>
            <pc:docMk/>
            <pc:sldMk cId="19868492" sldId="310"/>
            <ac:spMk id="7" creationId="{F3D5AA0B-26F7-4385-BF91-5EFEB0D9F00D}"/>
          </ac:spMkLst>
        </pc:spChg>
      </pc:sldChg>
      <pc:sldChg chg="modSp add replId">
        <pc:chgData name="Katy Harrington" userId="S::harrik60@klz.org.uk::1b55f700-91ae-4eb1-be1f-f720b4916323" providerId="AD" clId="Web-{4683F190-73A0-4F53-2BF1-C193CB3D7D70}" dt="2021-01-20T14:48:26.649" v="400" actId="20577"/>
        <pc:sldMkLst>
          <pc:docMk/>
          <pc:sldMk cId="3733925980" sldId="311"/>
        </pc:sldMkLst>
        <pc:spChg chg="mod">
          <ac:chgData name="Katy Harrington" userId="S::harrik60@klz.org.uk::1b55f700-91ae-4eb1-be1f-f720b4916323" providerId="AD" clId="Web-{4683F190-73A0-4F53-2BF1-C193CB3D7D70}" dt="2021-01-20T14:48:26.649" v="400" actId="20577"/>
          <ac:spMkLst>
            <pc:docMk/>
            <pc:sldMk cId="3733925980" sldId="311"/>
            <ac:spMk id="3" creationId="{177EDE08-F661-4BD8-BE56-BBEC0FAB8F91}"/>
          </ac:spMkLst>
        </pc:spChg>
      </pc:sldChg>
    </pc:docChg>
  </pc:docChgLst>
  <pc:docChgLst>
    <pc:chgData name="Katy Harrington" userId="S::harrik60@klz.org.uk::1b55f700-91ae-4eb1-be1f-f720b4916323" providerId="AD" clId="Web-{E06F605A-A882-7AA6-410F-E9573CD6A196}"/>
    <pc:docChg chg="addSld delSld modSld sldOrd">
      <pc:chgData name="Katy Harrington" userId="S::harrik60@klz.org.uk::1b55f700-91ae-4eb1-be1f-f720b4916323" providerId="AD" clId="Web-{E06F605A-A882-7AA6-410F-E9573CD6A196}" dt="2021-01-14T11:45:07.856" v="1945" actId="20577"/>
      <pc:docMkLst>
        <pc:docMk/>
      </pc:docMkLst>
      <pc:sldChg chg="modSp modNotes">
        <pc:chgData name="Katy Harrington" userId="S::harrik60@klz.org.uk::1b55f700-91ae-4eb1-be1f-f720b4916323" providerId="AD" clId="Web-{E06F605A-A882-7AA6-410F-E9573CD6A196}" dt="2021-01-14T09:55:41.428" v="81"/>
        <pc:sldMkLst>
          <pc:docMk/>
          <pc:sldMk cId="2154960569" sldId="260"/>
        </pc:sldMkLst>
        <pc:spChg chg="mod">
          <ac:chgData name="Katy Harrington" userId="S::harrik60@klz.org.uk::1b55f700-91ae-4eb1-be1f-f720b4916323" providerId="AD" clId="Web-{E06F605A-A882-7AA6-410F-E9573CD6A196}" dt="2021-01-14T09:52:24.725" v="33" actId="20577"/>
          <ac:spMkLst>
            <pc:docMk/>
            <pc:sldMk cId="2154960569" sldId="260"/>
            <ac:spMk id="2" creationId="{D96DD044-9A63-4555-BD6B-CA3DE4FA58A2}"/>
          </ac:spMkLst>
        </pc:spChg>
        <pc:spChg chg="mod">
          <ac:chgData name="Katy Harrington" userId="S::harrik60@klz.org.uk::1b55f700-91ae-4eb1-be1f-f720b4916323" providerId="AD" clId="Web-{E06F605A-A882-7AA6-410F-E9573CD6A196}" dt="2021-01-14T09:53:33.990" v="73" actId="20577"/>
          <ac:spMkLst>
            <pc:docMk/>
            <pc:sldMk cId="2154960569" sldId="260"/>
            <ac:spMk id="3" creationId="{4C827ACC-A983-46CC-AAEE-45998E3915C8}"/>
          </ac:spMkLst>
        </pc:spChg>
      </pc:sldChg>
      <pc:sldChg chg="modSp del ord">
        <pc:chgData name="Katy Harrington" userId="S::harrik60@klz.org.uk::1b55f700-91ae-4eb1-be1f-f720b4916323" providerId="AD" clId="Web-{E06F605A-A882-7AA6-410F-E9573CD6A196}" dt="2021-01-14T10:55:03.673" v="728"/>
        <pc:sldMkLst>
          <pc:docMk/>
          <pc:sldMk cId="3650576550" sldId="262"/>
        </pc:sldMkLst>
        <pc:spChg chg="mod">
          <ac:chgData name="Katy Harrington" userId="S::harrik60@klz.org.uk::1b55f700-91ae-4eb1-be1f-f720b4916323" providerId="AD" clId="Web-{E06F605A-A882-7AA6-410F-E9573CD6A196}" dt="2021-01-14T10:49:52.236" v="644" actId="20577"/>
          <ac:spMkLst>
            <pc:docMk/>
            <pc:sldMk cId="3650576550" sldId="262"/>
            <ac:spMk id="3" creationId="{D6B89FE5-C6E4-4992-879E-16C3B5180B71}"/>
          </ac:spMkLst>
        </pc:spChg>
      </pc:sldChg>
      <pc:sldChg chg="addSp modSp modNotes">
        <pc:chgData name="Katy Harrington" userId="S::harrik60@klz.org.uk::1b55f700-91ae-4eb1-be1f-f720b4916323" providerId="AD" clId="Web-{E06F605A-A882-7AA6-410F-E9573CD6A196}" dt="2021-01-14T10:06:16.724" v="249" actId="1076"/>
        <pc:sldMkLst>
          <pc:docMk/>
          <pc:sldMk cId="1473843115" sldId="267"/>
        </pc:sldMkLst>
        <pc:spChg chg="mod">
          <ac:chgData name="Katy Harrington" userId="S::harrik60@klz.org.uk::1b55f700-91ae-4eb1-be1f-f720b4916323" providerId="AD" clId="Web-{E06F605A-A882-7AA6-410F-E9573CD6A196}" dt="2021-01-14T09:58:01.459" v="99" actId="20577"/>
          <ac:spMkLst>
            <pc:docMk/>
            <pc:sldMk cId="1473843115" sldId="267"/>
            <ac:spMk id="2" creationId="{23B12C51-BC27-4A73-B421-48E6193454E6}"/>
          </ac:spMkLst>
        </pc:spChg>
        <pc:spChg chg="mod">
          <ac:chgData name="Katy Harrington" userId="S::harrik60@klz.org.uk::1b55f700-91ae-4eb1-be1f-f720b4916323" providerId="AD" clId="Web-{E06F605A-A882-7AA6-410F-E9573CD6A196}" dt="2021-01-14T10:06:16.724" v="249" actId="1076"/>
          <ac:spMkLst>
            <pc:docMk/>
            <pc:sldMk cId="1473843115" sldId="267"/>
            <ac:spMk id="3" creationId="{B4869BE0-52FB-475A-8DE1-50FBEBCD0C8C}"/>
          </ac:spMkLst>
        </pc:spChg>
        <pc:picChg chg="add mod">
          <ac:chgData name="Katy Harrington" userId="S::harrik60@klz.org.uk::1b55f700-91ae-4eb1-be1f-f720b4916323" providerId="AD" clId="Web-{E06F605A-A882-7AA6-410F-E9573CD6A196}" dt="2021-01-14T10:06:10.099" v="248" actId="1076"/>
          <ac:picMkLst>
            <pc:docMk/>
            <pc:sldMk cId="1473843115" sldId="267"/>
            <ac:picMk id="4" creationId="{29C58F65-2F4A-437D-B265-C1A4FC442CE2}"/>
          </ac:picMkLst>
        </pc:picChg>
      </pc:sldChg>
      <pc:sldChg chg="modSp del">
        <pc:chgData name="Katy Harrington" userId="S::harrik60@klz.org.uk::1b55f700-91ae-4eb1-be1f-f720b4916323" providerId="AD" clId="Web-{E06F605A-A882-7AA6-410F-E9573CD6A196}" dt="2021-01-14T09:47:35.818" v="7"/>
        <pc:sldMkLst>
          <pc:docMk/>
          <pc:sldMk cId="3776566022" sldId="275"/>
        </pc:sldMkLst>
        <pc:spChg chg="mod">
          <ac:chgData name="Katy Harrington" userId="S::harrik60@klz.org.uk::1b55f700-91ae-4eb1-be1f-f720b4916323" providerId="AD" clId="Web-{E06F605A-A882-7AA6-410F-E9573CD6A196}" dt="2021-01-14T09:47:14.328" v="2" actId="20577"/>
          <ac:spMkLst>
            <pc:docMk/>
            <pc:sldMk cId="3776566022" sldId="275"/>
            <ac:spMk id="3" creationId="{B7EC51C7-62FB-421E-ADC1-A8608C11A310}"/>
          </ac:spMkLst>
        </pc:spChg>
      </pc:sldChg>
      <pc:sldChg chg="modSp del ord">
        <pc:chgData name="Katy Harrington" userId="S::harrik60@klz.org.uk::1b55f700-91ae-4eb1-be1f-f720b4916323" providerId="AD" clId="Web-{E06F605A-A882-7AA6-410F-E9573CD6A196}" dt="2021-01-14T11:18:01.124" v="1165"/>
        <pc:sldMkLst>
          <pc:docMk/>
          <pc:sldMk cId="3447679481" sldId="276"/>
        </pc:sldMkLst>
        <pc:spChg chg="mod">
          <ac:chgData name="Katy Harrington" userId="S::harrik60@klz.org.uk::1b55f700-91ae-4eb1-be1f-f720b4916323" providerId="AD" clId="Web-{E06F605A-A882-7AA6-410F-E9573CD6A196}" dt="2021-01-14T11:17:54.999" v="1163" actId="20577"/>
          <ac:spMkLst>
            <pc:docMk/>
            <pc:sldMk cId="3447679481" sldId="276"/>
            <ac:spMk id="3" creationId="{3C850371-6C4F-4185-B135-14CD804B2DB0}"/>
          </ac:spMkLst>
        </pc:spChg>
      </pc:sldChg>
      <pc:sldChg chg="addSp delSp modSp ord modNotes">
        <pc:chgData name="Katy Harrington" userId="S::harrik60@klz.org.uk::1b55f700-91ae-4eb1-be1f-f720b4916323" providerId="AD" clId="Web-{E06F605A-A882-7AA6-410F-E9573CD6A196}" dt="2021-01-14T11:38:28.950" v="1735"/>
        <pc:sldMkLst>
          <pc:docMk/>
          <pc:sldMk cId="346286053" sldId="277"/>
        </pc:sldMkLst>
        <pc:spChg chg="del">
          <ac:chgData name="Katy Harrington" userId="S::harrik60@klz.org.uk::1b55f700-91ae-4eb1-be1f-f720b4916323" providerId="AD" clId="Web-{E06F605A-A882-7AA6-410F-E9573CD6A196}" dt="2021-01-14T11:30:11.529" v="1436"/>
          <ac:spMkLst>
            <pc:docMk/>
            <pc:sldMk cId="346286053" sldId="277"/>
            <ac:spMk id="2" creationId="{8F702755-0622-4DF9-B23C-86979BD2CDFE}"/>
          </ac:spMkLst>
        </pc:spChg>
        <pc:spChg chg="mod">
          <ac:chgData name="Katy Harrington" userId="S::harrik60@klz.org.uk::1b55f700-91ae-4eb1-be1f-f720b4916323" providerId="AD" clId="Web-{E06F605A-A882-7AA6-410F-E9573CD6A196}" dt="2021-01-14T11:37:33.763" v="1725" actId="20577"/>
          <ac:spMkLst>
            <pc:docMk/>
            <pc:sldMk cId="346286053" sldId="277"/>
            <ac:spMk id="3" creationId="{648F1D44-E146-4AA4-B6E5-75546FA04C3A}"/>
          </ac:spMkLst>
        </pc:spChg>
        <pc:spChg chg="add mod">
          <ac:chgData name="Katy Harrington" userId="S::harrik60@klz.org.uk::1b55f700-91ae-4eb1-be1f-f720b4916323" providerId="AD" clId="Web-{E06F605A-A882-7AA6-410F-E9573CD6A196}" dt="2021-01-14T11:30:11.935" v="1437"/>
          <ac:spMkLst>
            <pc:docMk/>
            <pc:sldMk cId="346286053" sldId="277"/>
            <ac:spMk id="5" creationId="{0565D6F3-CAF9-4647-88FE-8F7DF082F2A9}"/>
          </ac:spMkLst>
        </pc:spChg>
      </pc:sldChg>
      <pc:sldChg chg="addSp delSp modSp ord modNotes">
        <pc:chgData name="Katy Harrington" userId="S::harrik60@klz.org.uk::1b55f700-91ae-4eb1-be1f-f720b4916323" providerId="AD" clId="Web-{E06F605A-A882-7AA6-410F-E9573CD6A196}" dt="2021-01-14T11:45:07.856" v="1945" actId="20577"/>
        <pc:sldMkLst>
          <pc:docMk/>
          <pc:sldMk cId="236546243" sldId="278"/>
        </pc:sldMkLst>
        <pc:spChg chg="del">
          <ac:chgData name="Katy Harrington" userId="S::harrik60@klz.org.uk::1b55f700-91ae-4eb1-be1f-f720b4916323" providerId="AD" clId="Web-{E06F605A-A882-7AA6-410F-E9573CD6A196}" dt="2021-01-14T11:38:38.216" v="1736"/>
          <ac:spMkLst>
            <pc:docMk/>
            <pc:sldMk cId="236546243" sldId="278"/>
            <ac:spMk id="2" creationId="{2894E82D-81C1-4416-AB94-435CFA0B82FF}"/>
          </ac:spMkLst>
        </pc:spChg>
        <pc:spChg chg="mod">
          <ac:chgData name="Katy Harrington" userId="S::harrik60@klz.org.uk::1b55f700-91ae-4eb1-be1f-f720b4916323" providerId="AD" clId="Web-{E06F605A-A882-7AA6-410F-E9573CD6A196}" dt="2021-01-14T11:45:07.856" v="1945" actId="20577"/>
          <ac:spMkLst>
            <pc:docMk/>
            <pc:sldMk cId="236546243" sldId="278"/>
            <ac:spMk id="3" creationId="{7FE9E7FD-6579-4CF2-835A-9ED9C834A1FA}"/>
          </ac:spMkLst>
        </pc:spChg>
        <pc:spChg chg="add">
          <ac:chgData name="Katy Harrington" userId="S::harrik60@klz.org.uk::1b55f700-91ae-4eb1-be1f-f720b4916323" providerId="AD" clId="Web-{E06F605A-A882-7AA6-410F-E9573CD6A196}" dt="2021-01-14T11:38:48.560" v="1738"/>
          <ac:spMkLst>
            <pc:docMk/>
            <pc:sldMk cId="236546243" sldId="278"/>
            <ac:spMk id="4" creationId="{B15480AA-7D72-4D08-922A-1C2F26B2348C}"/>
          </ac:spMkLst>
        </pc:spChg>
      </pc:sldChg>
      <pc:sldChg chg="modSp modNotes">
        <pc:chgData name="Katy Harrington" userId="S::harrik60@klz.org.uk::1b55f700-91ae-4eb1-be1f-f720b4916323" providerId="AD" clId="Web-{E06F605A-A882-7AA6-410F-E9573CD6A196}" dt="2021-01-14T11:16:09.749" v="1159" actId="20577"/>
        <pc:sldMkLst>
          <pc:docMk/>
          <pc:sldMk cId="3022126765" sldId="279"/>
        </pc:sldMkLst>
        <pc:spChg chg="mod">
          <ac:chgData name="Katy Harrington" userId="S::harrik60@klz.org.uk::1b55f700-91ae-4eb1-be1f-f720b4916323" providerId="AD" clId="Web-{E06F605A-A882-7AA6-410F-E9573CD6A196}" dt="2021-01-14T10:08:21.567" v="254" actId="20577"/>
          <ac:spMkLst>
            <pc:docMk/>
            <pc:sldMk cId="3022126765" sldId="279"/>
            <ac:spMk id="2" creationId="{5DB255DC-DDF1-4824-B973-026DD40B3A42}"/>
          </ac:spMkLst>
        </pc:spChg>
        <pc:spChg chg="mod">
          <ac:chgData name="Katy Harrington" userId="S::harrik60@klz.org.uk::1b55f700-91ae-4eb1-be1f-f720b4916323" providerId="AD" clId="Web-{E06F605A-A882-7AA6-410F-E9573CD6A196}" dt="2021-01-14T11:16:09.749" v="1159" actId="20577"/>
          <ac:spMkLst>
            <pc:docMk/>
            <pc:sldMk cId="3022126765" sldId="279"/>
            <ac:spMk id="3" creationId="{336728DF-15C8-4D63-87CC-366F9EE69484}"/>
          </ac:spMkLst>
        </pc:spChg>
      </pc:sldChg>
      <pc:sldChg chg="modSp del">
        <pc:chgData name="Katy Harrington" userId="S::harrik60@klz.org.uk::1b55f700-91ae-4eb1-be1f-f720b4916323" providerId="AD" clId="Web-{E06F605A-A882-7AA6-410F-E9573CD6A196}" dt="2021-01-14T10:42:45.908" v="589"/>
        <pc:sldMkLst>
          <pc:docMk/>
          <pc:sldMk cId="2610232951" sldId="280"/>
        </pc:sldMkLst>
        <pc:spChg chg="mod">
          <ac:chgData name="Katy Harrington" userId="S::harrik60@klz.org.uk::1b55f700-91ae-4eb1-be1f-f720b4916323" providerId="AD" clId="Web-{E06F605A-A882-7AA6-410F-E9573CD6A196}" dt="2021-01-14T10:42:39.142" v="586" actId="20577"/>
          <ac:spMkLst>
            <pc:docMk/>
            <pc:sldMk cId="2610232951" sldId="280"/>
            <ac:spMk id="3" creationId="{C47C3089-68F6-4BDC-A19C-6F169BEA4A30}"/>
          </ac:spMkLst>
        </pc:spChg>
      </pc:sldChg>
      <pc:sldChg chg="addSp modSp modNotes">
        <pc:chgData name="Katy Harrington" userId="S::harrik60@klz.org.uk::1b55f700-91ae-4eb1-be1f-f720b4916323" providerId="AD" clId="Web-{E06F605A-A882-7AA6-410F-E9573CD6A196}" dt="2021-01-14T10:42:43.283" v="588"/>
        <pc:sldMkLst>
          <pc:docMk/>
          <pc:sldMk cId="2251000268" sldId="281"/>
        </pc:sldMkLst>
        <pc:spChg chg="mod">
          <ac:chgData name="Katy Harrington" userId="S::harrik60@klz.org.uk::1b55f700-91ae-4eb1-be1f-f720b4916323" providerId="AD" clId="Web-{E06F605A-A882-7AA6-410F-E9573CD6A196}" dt="2021-01-14T10:10:06.973" v="295" actId="20577"/>
          <ac:spMkLst>
            <pc:docMk/>
            <pc:sldMk cId="2251000268" sldId="281"/>
            <ac:spMk id="2" creationId="{FF83578B-3975-4E71-82C5-546F28EB75C5}"/>
          </ac:spMkLst>
        </pc:spChg>
        <pc:spChg chg="mod">
          <ac:chgData name="Katy Harrington" userId="S::harrik60@klz.org.uk::1b55f700-91ae-4eb1-be1f-f720b4916323" providerId="AD" clId="Web-{E06F605A-A882-7AA6-410F-E9573CD6A196}" dt="2021-01-14T10:42:33.486" v="585" actId="20577"/>
          <ac:spMkLst>
            <pc:docMk/>
            <pc:sldMk cId="2251000268" sldId="281"/>
            <ac:spMk id="3" creationId="{2303E778-9E97-430B-958D-4DE62723D2D2}"/>
          </ac:spMkLst>
        </pc:spChg>
        <pc:picChg chg="add mod">
          <ac:chgData name="Katy Harrington" userId="S::harrik60@klz.org.uk::1b55f700-91ae-4eb1-be1f-f720b4916323" providerId="AD" clId="Web-{E06F605A-A882-7AA6-410F-E9573CD6A196}" dt="2021-01-14T10:12:57.614" v="311" actId="14100"/>
          <ac:picMkLst>
            <pc:docMk/>
            <pc:sldMk cId="2251000268" sldId="281"/>
            <ac:picMk id="4" creationId="{A321A763-B674-4F32-901D-AE8EFAA3FE59}"/>
          </ac:picMkLst>
        </pc:picChg>
      </pc:sldChg>
      <pc:sldChg chg="ord">
        <pc:chgData name="Katy Harrington" userId="S::harrik60@klz.org.uk::1b55f700-91ae-4eb1-be1f-f720b4916323" providerId="AD" clId="Web-{E06F605A-A882-7AA6-410F-E9573CD6A196}" dt="2021-01-14T09:48:48.729" v="12"/>
        <pc:sldMkLst>
          <pc:docMk/>
          <pc:sldMk cId="3673763032" sldId="283"/>
        </pc:sldMkLst>
      </pc:sldChg>
      <pc:sldChg chg="ord">
        <pc:chgData name="Katy Harrington" userId="S::harrik60@klz.org.uk::1b55f700-91ae-4eb1-be1f-f720b4916323" providerId="AD" clId="Web-{E06F605A-A882-7AA6-410F-E9573CD6A196}" dt="2021-01-14T09:49:20.444" v="13"/>
        <pc:sldMkLst>
          <pc:docMk/>
          <pc:sldMk cId="4163938395" sldId="285"/>
        </pc:sldMkLst>
      </pc:sldChg>
      <pc:sldChg chg="modSp del ord">
        <pc:chgData name="Katy Harrington" userId="S::harrik60@klz.org.uk::1b55f700-91ae-4eb1-be1f-f720b4916323" providerId="AD" clId="Web-{E06F605A-A882-7AA6-410F-E9573CD6A196}" dt="2021-01-14T09:53:39.037" v="74"/>
        <pc:sldMkLst>
          <pc:docMk/>
          <pc:sldMk cId="500726507" sldId="288"/>
        </pc:sldMkLst>
        <pc:spChg chg="mod">
          <ac:chgData name="Katy Harrington" userId="S::harrik60@klz.org.uk::1b55f700-91ae-4eb1-be1f-f720b4916323" providerId="AD" clId="Web-{E06F605A-A882-7AA6-410F-E9573CD6A196}" dt="2021-01-14T09:52:04.584" v="18" actId="20577"/>
          <ac:spMkLst>
            <pc:docMk/>
            <pc:sldMk cId="500726507" sldId="288"/>
            <ac:spMk id="3" creationId="{0DB65E5A-ED83-4315-B88B-7EA7AB0B268B}"/>
          </ac:spMkLst>
        </pc:spChg>
      </pc:sldChg>
      <pc:sldChg chg="modSp del ord">
        <pc:chgData name="Katy Harrington" userId="S::harrik60@klz.org.uk::1b55f700-91ae-4eb1-be1f-f720b4916323" providerId="AD" clId="Web-{E06F605A-A882-7AA6-410F-E9573CD6A196}" dt="2021-01-14T10:50:06.001" v="649"/>
        <pc:sldMkLst>
          <pc:docMk/>
          <pc:sldMk cId="954950703" sldId="289"/>
        </pc:sldMkLst>
        <pc:spChg chg="mod">
          <ac:chgData name="Katy Harrington" userId="S::harrik60@klz.org.uk::1b55f700-91ae-4eb1-be1f-f720b4916323" providerId="AD" clId="Web-{E06F605A-A882-7AA6-410F-E9573CD6A196}" dt="2021-01-14T10:49:21.220" v="620" actId="20577"/>
          <ac:spMkLst>
            <pc:docMk/>
            <pc:sldMk cId="954950703" sldId="289"/>
            <ac:spMk id="3" creationId="{5C742469-F656-48E5-A638-BD3F9300192E}"/>
          </ac:spMkLst>
        </pc:spChg>
      </pc:sldChg>
      <pc:sldChg chg="modSp del ord">
        <pc:chgData name="Katy Harrington" userId="S::harrik60@klz.org.uk::1b55f700-91ae-4eb1-be1f-f720b4916323" providerId="AD" clId="Web-{E06F605A-A882-7AA6-410F-E9573CD6A196}" dt="2021-01-14T10:51:52.595" v="680"/>
        <pc:sldMkLst>
          <pc:docMk/>
          <pc:sldMk cId="2582663122" sldId="290"/>
        </pc:sldMkLst>
        <pc:spChg chg="mod">
          <ac:chgData name="Katy Harrington" userId="S::harrik60@klz.org.uk::1b55f700-91ae-4eb1-be1f-f720b4916323" providerId="AD" clId="Web-{E06F605A-A882-7AA6-410F-E9573CD6A196}" dt="2021-01-14T10:51:39.704" v="676" actId="20577"/>
          <ac:spMkLst>
            <pc:docMk/>
            <pc:sldMk cId="2582663122" sldId="290"/>
            <ac:spMk id="3" creationId="{1EB06F3E-7E5E-481B-9C25-EA85E52A3BBE}"/>
          </ac:spMkLst>
        </pc:spChg>
      </pc:sldChg>
      <pc:sldChg chg="modSp del ord">
        <pc:chgData name="Katy Harrington" userId="S::harrik60@klz.org.uk::1b55f700-91ae-4eb1-be1f-f720b4916323" providerId="AD" clId="Web-{E06F605A-A882-7AA6-410F-E9573CD6A196}" dt="2021-01-14T11:15:36.843" v="1154"/>
        <pc:sldMkLst>
          <pc:docMk/>
          <pc:sldMk cId="3028854521" sldId="291"/>
        </pc:sldMkLst>
        <pc:spChg chg="mod">
          <ac:chgData name="Katy Harrington" userId="S::harrik60@klz.org.uk::1b55f700-91ae-4eb1-be1f-f720b4916323" providerId="AD" clId="Web-{E06F605A-A882-7AA6-410F-E9573CD6A196}" dt="2021-01-14T11:15:30.655" v="1150" actId="20577"/>
          <ac:spMkLst>
            <pc:docMk/>
            <pc:sldMk cId="3028854521" sldId="291"/>
            <ac:spMk id="3" creationId="{0D657673-646E-42DE-91A8-ABFC9C8FAD03}"/>
          </ac:spMkLst>
        </pc:spChg>
      </pc:sldChg>
      <pc:sldChg chg="addSp modSp ord modNotes">
        <pc:chgData name="Katy Harrington" userId="S::harrik60@klz.org.uk::1b55f700-91ae-4eb1-be1f-f720b4916323" providerId="AD" clId="Web-{E06F605A-A882-7AA6-410F-E9573CD6A196}" dt="2021-01-14T11:11:34.265" v="1073" actId="1076"/>
        <pc:sldMkLst>
          <pc:docMk/>
          <pc:sldMk cId="1336634896" sldId="300"/>
        </pc:sldMkLst>
        <pc:spChg chg="mod">
          <ac:chgData name="Katy Harrington" userId="S::harrik60@klz.org.uk::1b55f700-91ae-4eb1-be1f-f720b4916323" providerId="AD" clId="Web-{E06F605A-A882-7AA6-410F-E9573CD6A196}" dt="2021-01-14T10:48:36.251" v="608" actId="20577"/>
          <ac:spMkLst>
            <pc:docMk/>
            <pc:sldMk cId="1336634896" sldId="300"/>
            <ac:spMk id="2" creationId="{850E2617-A45F-4113-BDD9-3EBE1CC203C2}"/>
          </ac:spMkLst>
        </pc:spChg>
        <pc:spChg chg="add mod">
          <ac:chgData name="Katy Harrington" userId="S::harrik60@klz.org.uk::1b55f700-91ae-4eb1-be1f-f720b4916323" providerId="AD" clId="Web-{E06F605A-A882-7AA6-410F-E9573CD6A196}" dt="2021-01-14T10:56:58.844" v="734" actId="20577"/>
          <ac:spMkLst>
            <pc:docMk/>
            <pc:sldMk cId="1336634896" sldId="300"/>
            <ac:spMk id="4" creationId="{4ABE2AFE-9419-487E-B889-1BC1CA1CD66A}"/>
          </ac:spMkLst>
        </pc:spChg>
        <pc:spChg chg="add mod">
          <ac:chgData name="Katy Harrington" userId="S::harrik60@klz.org.uk::1b55f700-91ae-4eb1-be1f-f720b4916323" providerId="AD" clId="Web-{E06F605A-A882-7AA6-410F-E9573CD6A196}" dt="2021-01-14T11:02:43.844" v="836" actId="20577"/>
          <ac:spMkLst>
            <pc:docMk/>
            <pc:sldMk cId="1336634896" sldId="300"/>
            <ac:spMk id="5" creationId="{7F7D877D-68EC-4A96-AC50-48D1B7A304B3}"/>
          </ac:spMkLst>
        </pc:spChg>
        <pc:spChg chg="add mod">
          <ac:chgData name="Katy Harrington" userId="S::harrik60@klz.org.uk::1b55f700-91ae-4eb1-be1f-f720b4916323" providerId="AD" clId="Web-{E06F605A-A882-7AA6-410F-E9573CD6A196}" dt="2021-01-14T11:06:42.390" v="941" actId="20577"/>
          <ac:spMkLst>
            <pc:docMk/>
            <pc:sldMk cId="1336634896" sldId="300"/>
            <ac:spMk id="6" creationId="{455C5976-4EA3-49CD-8341-685249BAA815}"/>
          </ac:spMkLst>
        </pc:spChg>
        <pc:spChg chg="add mod">
          <ac:chgData name="Katy Harrington" userId="S::harrik60@klz.org.uk::1b55f700-91ae-4eb1-be1f-f720b4916323" providerId="AD" clId="Web-{E06F605A-A882-7AA6-410F-E9573CD6A196}" dt="2021-01-14T11:11:21.156" v="1068" actId="20577"/>
          <ac:spMkLst>
            <pc:docMk/>
            <pc:sldMk cId="1336634896" sldId="300"/>
            <ac:spMk id="7" creationId="{ABFF53B2-CB6A-4907-86FE-602A39E18FE9}"/>
          </ac:spMkLst>
        </pc:spChg>
        <pc:picChg chg="add mod">
          <ac:chgData name="Katy Harrington" userId="S::harrik60@klz.org.uk::1b55f700-91ae-4eb1-be1f-f720b4916323" providerId="AD" clId="Web-{E06F605A-A882-7AA6-410F-E9573CD6A196}" dt="2021-01-14T10:57:10.688" v="736" actId="1076"/>
          <ac:picMkLst>
            <pc:docMk/>
            <pc:sldMk cId="1336634896" sldId="300"/>
            <ac:picMk id="8" creationId="{B3A694AD-6C82-4D21-8616-18088159D7AA}"/>
          </ac:picMkLst>
        </pc:picChg>
        <pc:picChg chg="add mod">
          <ac:chgData name="Katy Harrington" userId="S::harrik60@klz.org.uk::1b55f700-91ae-4eb1-be1f-f720b4916323" providerId="AD" clId="Web-{E06F605A-A882-7AA6-410F-E9573CD6A196}" dt="2021-01-14T11:01:55.422" v="834" actId="1076"/>
          <ac:picMkLst>
            <pc:docMk/>
            <pc:sldMk cId="1336634896" sldId="300"/>
            <ac:picMk id="9" creationId="{0795CBFF-3AE0-4295-8A3A-894EBB7BDDD9}"/>
          </ac:picMkLst>
        </pc:picChg>
        <pc:picChg chg="add mod">
          <ac:chgData name="Katy Harrington" userId="S::harrik60@klz.org.uk::1b55f700-91ae-4eb1-be1f-f720b4916323" providerId="AD" clId="Web-{E06F605A-A882-7AA6-410F-E9573CD6A196}" dt="2021-01-14T11:07:02.203" v="946" actId="1076"/>
          <ac:picMkLst>
            <pc:docMk/>
            <pc:sldMk cId="1336634896" sldId="300"/>
            <ac:picMk id="10" creationId="{CCB61667-84E6-42D0-8E00-756A50702585}"/>
          </ac:picMkLst>
        </pc:picChg>
        <pc:picChg chg="add mod">
          <ac:chgData name="Katy Harrington" userId="S::harrik60@klz.org.uk::1b55f700-91ae-4eb1-be1f-f720b4916323" providerId="AD" clId="Web-{E06F605A-A882-7AA6-410F-E9573CD6A196}" dt="2021-01-14T11:11:34.265" v="1073" actId="1076"/>
          <ac:picMkLst>
            <pc:docMk/>
            <pc:sldMk cId="1336634896" sldId="300"/>
            <ac:picMk id="11" creationId="{A89F9B2E-7970-4511-8D6D-2FC96B9F13A5}"/>
          </ac:picMkLst>
        </pc:picChg>
      </pc:sldChg>
      <pc:sldChg chg="new">
        <pc:chgData name="Katy Harrington" userId="S::harrik60@klz.org.uk::1b55f700-91ae-4eb1-be1f-f720b4916323" providerId="AD" clId="Web-{E06F605A-A882-7AA6-410F-E9573CD6A196}" dt="2021-01-14T09:47:55.897" v="9"/>
        <pc:sldMkLst>
          <pc:docMk/>
          <pc:sldMk cId="3743688687" sldId="301"/>
        </pc:sldMkLst>
      </pc:sldChg>
      <pc:sldChg chg="new del">
        <pc:chgData name="Katy Harrington" userId="S::harrik60@klz.org.uk::1b55f700-91ae-4eb1-be1f-f720b4916323" providerId="AD" clId="Web-{E06F605A-A882-7AA6-410F-E9573CD6A196}" dt="2021-01-14T10:45:12.220" v="592"/>
        <pc:sldMkLst>
          <pc:docMk/>
          <pc:sldMk cId="1896292057" sldId="302"/>
        </pc:sldMkLst>
      </pc:sldChg>
      <pc:sldChg chg="addSp modSp add ord replId modNotes">
        <pc:chgData name="Katy Harrington" userId="S::harrik60@klz.org.uk::1b55f700-91ae-4eb1-be1f-f720b4916323" providerId="AD" clId="Web-{E06F605A-A882-7AA6-410F-E9573CD6A196}" dt="2021-01-14T11:29:36.232" v="1435" actId="20577"/>
        <pc:sldMkLst>
          <pc:docMk/>
          <pc:sldMk cId="3663807213" sldId="302"/>
        </pc:sldMkLst>
        <pc:spChg chg="mod">
          <ac:chgData name="Katy Harrington" userId="S::harrik60@klz.org.uk::1b55f700-91ae-4eb1-be1f-f720b4916323" providerId="AD" clId="Web-{E06F605A-A882-7AA6-410F-E9573CD6A196}" dt="2021-01-14T11:29:36.232" v="1435" actId="20577"/>
          <ac:spMkLst>
            <pc:docMk/>
            <pc:sldMk cId="3663807213" sldId="302"/>
            <ac:spMk id="4" creationId="{4ABE2AFE-9419-487E-B889-1BC1CA1CD66A}"/>
          </ac:spMkLst>
        </pc:spChg>
        <pc:picChg chg="add mod">
          <ac:chgData name="Katy Harrington" userId="S::harrik60@klz.org.uk::1b55f700-91ae-4eb1-be1f-f720b4916323" providerId="AD" clId="Web-{E06F605A-A882-7AA6-410F-E9573CD6A196}" dt="2021-01-14T11:27:02.436" v="1381" actId="1076"/>
          <ac:picMkLst>
            <pc:docMk/>
            <pc:sldMk cId="3663807213" sldId="302"/>
            <ac:picMk id="5" creationId="{B8E2C110-00E5-4EAA-961C-D602F31309E8}"/>
          </ac:picMkLst>
        </pc:picChg>
      </pc:sldChg>
      <pc:sldChg chg="modSp add replId">
        <pc:chgData name="Katy Harrington" userId="S::harrik60@klz.org.uk::1b55f700-91ae-4eb1-be1f-f720b4916323" providerId="AD" clId="Web-{E06F605A-A882-7AA6-410F-E9573CD6A196}" dt="2021-01-14T11:16:22.812" v="1162" actId="20577"/>
        <pc:sldMkLst>
          <pc:docMk/>
          <pc:sldMk cId="1491935932" sldId="303"/>
        </pc:sldMkLst>
        <pc:spChg chg="mod">
          <ac:chgData name="Katy Harrington" userId="S::harrik60@klz.org.uk::1b55f700-91ae-4eb1-be1f-f720b4916323" providerId="AD" clId="Web-{E06F605A-A882-7AA6-410F-E9573CD6A196}" dt="2021-01-14T11:16:22.812" v="1162" actId="20577"/>
          <ac:spMkLst>
            <pc:docMk/>
            <pc:sldMk cId="1491935932" sldId="303"/>
            <ac:spMk id="3" creationId="{336728DF-15C8-4D63-87CC-366F9EE69484}"/>
          </ac:spMkLst>
        </pc:spChg>
      </pc:sldChg>
      <pc:sldChg chg="addSp delSp modSp add del replId modNotes">
        <pc:chgData name="Katy Harrington" userId="S::harrik60@klz.org.uk::1b55f700-91ae-4eb1-be1f-f720b4916323" providerId="AD" clId="Web-{E06F605A-A882-7AA6-410F-E9573CD6A196}" dt="2021-01-14T11:38:52.091" v="1739"/>
        <pc:sldMkLst>
          <pc:docMk/>
          <pc:sldMk cId="929805486" sldId="304"/>
        </pc:sldMkLst>
        <pc:spChg chg="del">
          <ac:chgData name="Katy Harrington" userId="S::harrik60@klz.org.uk::1b55f700-91ae-4eb1-be1f-f720b4916323" providerId="AD" clId="Web-{E06F605A-A882-7AA6-410F-E9573CD6A196}" dt="2021-01-14T11:38:44.294" v="1737"/>
          <ac:spMkLst>
            <pc:docMk/>
            <pc:sldMk cId="929805486" sldId="304"/>
            <ac:spMk id="2" creationId="{850E2617-A45F-4113-BDD9-3EBE1CC203C2}"/>
          </ac:spMkLst>
        </pc:spChg>
        <pc:spChg chg="mod">
          <ac:chgData name="Katy Harrington" userId="S::harrik60@klz.org.uk::1b55f700-91ae-4eb1-be1f-f720b4916323" providerId="AD" clId="Web-{E06F605A-A882-7AA6-410F-E9573CD6A196}" dt="2021-01-14T11:38:16.466" v="1730" actId="20577"/>
          <ac:spMkLst>
            <pc:docMk/>
            <pc:sldMk cId="929805486" sldId="304"/>
            <ac:spMk id="4" creationId="{4ABE2AFE-9419-487E-B889-1BC1CA1CD66A}"/>
          </ac:spMkLst>
        </pc:spChg>
        <pc:spChg chg="add mod">
          <ac:chgData name="Katy Harrington" userId="S::harrik60@klz.org.uk::1b55f700-91ae-4eb1-be1f-f720b4916323" providerId="AD" clId="Web-{E06F605A-A882-7AA6-410F-E9573CD6A196}" dt="2021-01-14T11:38:44.294" v="1737"/>
          <ac:spMkLst>
            <pc:docMk/>
            <pc:sldMk cId="929805486" sldId="304"/>
            <ac:spMk id="6" creationId="{E1BF2EE1-853C-4F90-9610-624BAE980ED4}"/>
          </ac:spMkLst>
        </pc:spChg>
      </pc:sldChg>
    </pc:docChg>
  </pc:docChgLst>
  <pc:docChgLst>
    <pc:chgData name="Katy Harrington" userId="S::harrik60@klz.org.uk::1b55f700-91ae-4eb1-be1f-f720b4916323" providerId="AD" clId="Web-{B109EEB7-1B06-6BDC-2A2F-9E65CFE43A0C}"/>
    <pc:docChg chg="modSld">
      <pc:chgData name="Katy Harrington" userId="S::harrik60@klz.org.uk::1b55f700-91ae-4eb1-be1f-f720b4916323" providerId="AD" clId="Web-{B109EEB7-1B06-6BDC-2A2F-9E65CFE43A0C}" dt="2021-01-24T20:59:54.984" v="1385"/>
      <pc:docMkLst>
        <pc:docMk/>
      </pc:docMkLst>
      <pc:sldChg chg="modSp modNotes">
        <pc:chgData name="Katy Harrington" userId="S::harrik60@klz.org.uk::1b55f700-91ae-4eb1-be1f-f720b4916323" providerId="AD" clId="Web-{B109EEB7-1B06-6BDC-2A2F-9E65CFE43A0C}" dt="2021-01-24T20:27:26.483" v="349"/>
        <pc:sldMkLst>
          <pc:docMk/>
          <pc:sldMk cId="3014881930" sldId="257"/>
        </pc:sldMkLst>
        <pc:spChg chg="mod">
          <ac:chgData name="Katy Harrington" userId="S::harrik60@klz.org.uk::1b55f700-91ae-4eb1-be1f-f720b4916323" providerId="AD" clId="Web-{B109EEB7-1B06-6BDC-2A2F-9E65CFE43A0C}" dt="2021-01-24T20:21:09.145" v="35" actId="20577"/>
          <ac:spMkLst>
            <pc:docMk/>
            <pc:sldMk cId="3014881930" sldId="257"/>
            <ac:spMk id="3" creationId="{313D6054-DBD5-4D9F-9415-8CFFD47A8F69}"/>
          </ac:spMkLst>
        </pc:spChg>
        <pc:picChg chg="mod">
          <ac:chgData name="Katy Harrington" userId="S::harrik60@klz.org.uk::1b55f700-91ae-4eb1-be1f-f720b4916323" providerId="AD" clId="Web-{B109EEB7-1B06-6BDC-2A2F-9E65CFE43A0C}" dt="2021-01-24T20:19:46.470" v="0" actId="1076"/>
          <ac:picMkLst>
            <pc:docMk/>
            <pc:sldMk cId="3014881930" sldId="257"/>
            <ac:picMk id="4" creationId="{F7E8532C-8A82-4FEE-AC13-B6348716DDE2}"/>
          </ac:picMkLst>
        </pc:picChg>
      </pc:sldChg>
      <pc:sldChg chg="modNotes">
        <pc:chgData name="Katy Harrington" userId="S::harrik60@klz.org.uk::1b55f700-91ae-4eb1-be1f-f720b4916323" providerId="AD" clId="Web-{B109EEB7-1B06-6BDC-2A2F-9E65CFE43A0C}" dt="2021-01-24T20:37:51.094" v="670"/>
        <pc:sldMkLst>
          <pc:docMk/>
          <pc:sldMk cId="4017632538" sldId="258"/>
        </pc:sldMkLst>
      </pc:sldChg>
      <pc:sldChg chg="modNotes">
        <pc:chgData name="Katy Harrington" userId="S::harrik60@klz.org.uk::1b55f700-91ae-4eb1-be1f-f720b4916323" providerId="AD" clId="Web-{B109EEB7-1B06-6BDC-2A2F-9E65CFE43A0C}" dt="2021-01-24T20:55:29.016" v="1174"/>
        <pc:sldMkLst>
          <pc:docMk/>
          <pc:sldMk cId="2154960569" sldId="260"/>
        </pc:sldMkLst>
      </pc:sldChg>
      <pc:sldChg chg="modNotes">
        <pc:chgData name="Katy Harrington" userId="S::harrik60@klz.org.uk::1b55f700-91ae-4eb1-be1f-f720b4916323" providerId="AD" clId="Web-{B109EEB7-1B06-6BDC-2A2F-9E65CFE43A0C}" dt="2021-01-24T20:59:54.984" v="1385"/>
        <pc:sldMkLst>
          <pc:docMk/>
          <pc:sldMk cId="3022126765" sldId="279"/>
        </pc:sldMkLst>
      </pc:sldChg>
      <pc:sldChg chg="modNotes">
        <pc:chgData name="Katy Harrington" userId="S::harrik60@klz.org.uk::1b55f700-91ae-4eb1-be1f-f720b4916323" providerId="AD" clId="Web-{B109EEB7-1B06-6BDC-2A2F-9E65CFE43A0C}" dt="2021-01-24T20:32:29.523" v="550"/>
        <pc:sldMkLst>
          <pc:docMk/>
          <pc:sldMk cId="2453479502" sldId="286"/>
        </pc:sldMkLst>
      </pc:sldChg>
      <pc:sldChg chg="modNotes">
        <pc:chgData name="Katy Harrington" userId="S::harrik60@klz.org.uk::1b55f700-91ae-4eb1-be1f-f720b4916323" providerId="AD" clId="Web-{B109EEB7-1B06-6BDC-2A2F-9E65CFE43A0C}" dt="2021-01-24T20:59:22.170" v="1363"/>
        <pc:sldMkLst>
          <pc:docMk/>
          <pc:sldMk cId="2037720178" sldId="304"/>
        </pc:sldMkLst>
      </pc:sldChg>
      <pc:sldChg chg="modNotes">
        <pc:chgData name="Katy Harrington" userId="S::harrik60@klz.org.uk::1b55f700-91ae-4eb1-be1f-f720b4916323" providerId="AD" clId="Web-{B109EEB7-1B06-6BDC-2A2F-9E65CFE43A0C}" dt="2021-01-24T20:41:52.445" v="800"/>
        <pc:sldMkLst>
          <pc:docMk/>
          <pc:sldMk cId="1580422529" sldId="308"/>
        </pc:sldMkLst>
      </pc:sldChg>
      <pc:sldChg chg="modNotes">
        <pc:chgData name="Katy Harrington" userId="S::harrik60@klz.org.uk::1b55f700-91ae-4eb1-be1f-f720b4916323" providerId="AD" clId="Web-{B109EEB7-1B06-6BDC-2A2F-9E65CFE43A0C}" dt="2021-01-24T20:40:21.536" v="746"/>
        <pc:sldMkLst>
          <pc:docMk/>
          <pc:sldMk cId="19868492" sldId="310"/>
        </pc:sldMkLst>
      </pc:sldChg>
    </pc:docChg>
  </pc:docChgLst>
  <pc:docChgLst>
    <pc:chgData name="Katy Harrington" userId="S::harrik60@klz.org.uk::1b55f700-91ae-4eb1-be1f-f720b4916323" providerId="AD" clId="Web-{311023E7-C80E-7119-85A3-6DFF18A6D9F1}"/>
    <pc:docChg chg="addSld delSld modSld">
      <pc:chgData name="Katy Harrington" userId="S::harrik60@klz.org.uk::1b55f700-91ae-4eb1-be1f-f720b4916323" providerId="AD" clId="Web-{311023E7-C80E-7119-85A3-6DFF18A6D9F1}" dt="2021-01-26T15:22:29.179" v="4568"/>
      <pc:docMkLst>
        <pc:docMk/>
      </pc:docMkLst>
      <pc:sldChg chg="modSp modNotes">
        <pc:chgData name="Katy Harrington" userId="S::harrik60@klz.org.uk::1b55f700-91ae-4eb1-be1f-f720b4916323" providerId="AD" clId="Web-{311023E7-C80E-7119-85A3-6DFF18A6D9F1}" dt="2021-01-26T14:46:45.022" v="2523"/>
        <pc:sldMkLst>
          <pc:docMk/>
          <pc:sldMk cId="3016733648" sldId="261"/>
        </pc:sldMkLst>
        <pc:spChg chg="mod">
          <ac:chgData name="Katy Harrington" userId="S::harrik60@klz.org.uk::1b55f700-91ae-4eb1-be1f-f720b4916323" providerId="AD" clId="Web-{311023E7-C80E-7119-85A3-6DFF18A6D9F1}" dt="2021-01-26T14:40:05.675" v="1990" actId="20577"/>
          <ac:spMkLst>
            <pc:docMk/>
            <pc:sldMk cId="3016733648" sldId="261"/>
            <ac:spMk id="7" creationId="{CEC86E99-E936-4736-B4C2-4A7F9E14A7A4}"/>
          </ac:spMkLst>
        </pc:spChg>
      </pc:sldChg>
      <pc:sldChg chg="modSp modNotes">
        <pc:chgData name="Katy Harrington" userId="S::harrik60@klz.org.uk::1b55f700-91ae-4eb1-be1f-f720b4916323" providerId="AD" clId="Web-{311023E7-C80E-7119-85A3-6DFF18A6D9F1}" dt="2021-01-26T11:11:43.866" v="473"/>
        <pc:sldMkLst>
          <pc:docMk/>
          <pc:sldMk cId="1473843115" sldId="267"/>
        </pc:sldMkLst>
        <pc:spChg chg="mod">
          <ac:chgData name="Katy Harrington" userId="S::harrik60@klz.org.uk::1b55f700-91ae-4eb1-be1f-f720b4916323" providerId="AD" clId="Web-{311023E7-C80E-7119-85A3-6DFF18A6D9F1}" dt="2021-01-26T11:07:51.566" v="410" actId="20577"/>
          <ac:spMkLst>
            <pc:docMk/>
            <pc:sldMk cId="1473843115" sldId="267"/>
            <ac:spMk id="3" creationId="{B4869BE0-52FB-475A-8DE1-50FBEBCD0C8C}"/>
          </ac:spMkLst>
        </pc:spChg>
      </pc:sldChg>
      <pc:sldChg chg="addSp modSp modNotes">
        <pc:chgData name="Katy Harrington" userId="S::harrik60@klz.org.uk::1b55f700-91ae-4eb1-be1f-f720b4916323" providerId="AD" clId="Web-{311023E7-C80E-7119-85A3-6DFF18A6D9F1}" dt="2021-01-26T14:36:55.501" v="1980"/>
        <pc:sldMkLst>
          <pc:docMk/>
          <pc:sldMk cId="387425248" sldId="273"/>
        </pc:sldMkLst>
        <pc:spChg chg="mod">
          <ac:chgData name="Katy Harrington" userId="S::harrik60@klz.org.uk::1b55f700-91ae-4eb1-be1f-f720b4916323" providerId="AD" clId="Web-{311023E7-C80E-7119-85A3-6DFF18A6D9F1}" dt="2021-01-26T11:28:29.626" v="1609" actId="20577"/>
          <ac:spMkLst>
            <pc:docMk/>
            <pc:sldMk cId="387425248" sldId="273"/>
            <ac:spMk id="2" creationId="{04ED74BB-018E-485B-83A4-DBC6B5667636}"/>
          </ac:spMkLst>
        </pc:spChg>
        <pc:spChg chg="mod">
          <ac:chgData name="Katy Harrington" userId="S::harrik60@klz.org.uk::1b55f700-91ae-4eb1-be1f-f720b4916323" providerId="AD" clId="Web-{311023E7-C80E-7119-85A3-6DFF18A6D9F1}" dt="2021-01-26T14:36:19.189" v="1930" actId="20577"/>
          <ac:spMkLst>
            <pc:docMk/>
            <pc:sldMk cId="387425248" sldId="273"/>
            <ac:spMk id="3" creationId="{517B5C55-0E95-4B20-AC4F-D38142494251}"/>
          </ac:spMkLst>
        </pc:spChg>
        <pc:picChg chg="add mod">
          <ac:chgData name="Katy Harrington" userId="S::harrik60@klz.org.uk::1b55f700-91ae-4eb1-be1f-f720b4916323" providerId="AD" clId="Web-{311023E7-C80E-7119-85A3-6DFF18A6D9F1}" dt="2021-01-26T14:33:24.281" v="1761" actId="1076"/>
          <ac:picMkLst>
            <pc:docMk/>
            <pc:sldMk cId="387425248" sldId="273"/>
            <ac:picMk id="4" creationId="{202CAAEE-3E5D-4FD5-B38A-FFB9C7C0EFB0}"/>
          </ac:picMkLst>
        </pc:picChg>
      </pc:sldChg>
      <pc:sldChg chg="modSp modNotes">
        <pc:chgData name="Katy Harrington" userId="S::harrik60@klz.org.uk::1b55f700-91ae-4eb1-be1f-f720b4916323" providerId="AD" clId="Web-{311023E7-C80E-7119-85A3-6DFF18A6D9F1}" dt="2021-01-26T15:10:34.783" v="3500" actId="20577"/>
        <pc:sldMkLst>
          <pc:docMk/>
          <pc:sldMk cId="346286053" sldId="277"/>
        </pc:sldMkLst>
        <pc:spChg chg="mod">
          <ac:chgData name="Katy Harrington" userId="S::harrik60@klz.org.uk::1b55f700-91ae-4eb1-be1f-f720b4916323" providerId="AD" clId="Web-{311023E7-C80E-7119-85A3-6DFF18A6D9F1}" dt="2021-01-26T15:10:34.783" v="3500" actId="20577"/>
          <ac:spMkLst>
            <pc:docMk/>
            <pc:sldMk cId="346286053" sldId="277"/>
            <ac:spMk id="5" creationId="{0565D6F3-CAF9-4647-88FE-8F7DF082F2A9}"/>
          </ac:spMkLst>
        </pc:spChg>
      </pc:sldChg>
      <pc:sldChg chg="modSp modNotes">
        <pc:chgData name="Katy Harrington" userId="S::harrik60@klz.org.uk::1b55f700-91ae-4eb1-be1f-f720b4916323" providerId="AD" clId="Web-{311023E7-C80E-7119-85A3-6DFF18A6D9F1}" dt="2021-01-26T15:19:08.709" v="4241"/>
        <pc:sldMkLst>
          <pc:docMk/>
          <pc:sldMk cId="236546243" sldId="278"/>
        </pc:sldMkLst>
        <pc:spChg chg="mod">
          <ac:chgData name="Katy Harrington" userId="S::harrik60@klz.org.uk::1b55f700-91ae-4eb1-be1f-f720b4916323" providerId="AD" clId="Web-{311023E7-C80E-7119-85A3-6DFF18A6D9F1}" dt="2021-01-26T15:10:58.408" v="3509" actId="20577"/>
          <ac:spMkLst>
            <pc:docMk/>
            <pc:sldMk cId="236546243" sldId="278"/>
            <ac:spMk id="4" creationId="{B15480AA-7D72-4D08-922A-1C2F26B2348C}"/>
          </ac:spMkLst>
        </pc:spChg>
      </pc:sldChg>
      <pc:sldChg chg="modNotes">
        <pc:chgData name="Katy Harrington" userId="S::harrik60@klz.org.uk::1b55f700-91ae-4eb1-be1f-f720b4916323" providerId="AD" clId="Web-{311023E7-C80E-7119-85A3-6DFF18A6D9F1}" dt="2021-01-26T10:59:17.155" v="20"/>
        <pc:sldMkLst>
          <pc:docMk/>
          <pc:sldMk cId="3022126765" sldId="279"/>
        </pc:sldMkLst>
      </pc:sldChg>
      <pc:sldChg chg="modNotes">
        <pc:chgData name="Katy Harrington" userId="S::harrik60@klz.org.uk::1b55f700-91ae-4eb1-be1f-f720b4916323" providerId="AD" clId="Web-{311023E7-C80E-7119-85A3-6DFF18A6D9F1}" dt="2021-01-26T15:22:29.179" v="4568"/>
        <pc:sldMkLst>
          <pc:docMk/>
          <pc:sldMk cId="3673763032" sldId="283"/>
        </pc:sldMkLst>
      </pc:sldChg>
      <pc:sldChg chg="modSp modNotes">
        <pc:chgData name="Katy Harrington" userId="S::harrik60@klz.org.uk::1b55f700-91ae-4eb1-be1f-f720b4916323" providerId="AD" clId="Web-{311023E7-C80E-7119-85A3-6DFF18A6D9F1}" dt="2021-01-26T11:20:39.730" v="1057"/>
        <pc:sldMkLst>
          <pc:docMk/>
          <pc:sldMk cId="1336634896" sldId="300"/>
        </pc:sldMkLst>
        <pc:spChg chg="mod">
          <ac:chgData name="Katy Harrington" userId="S::harrik60@klz.org.uk::1b55f700-91ae-4eb1-be1f-f720b4916323" providerId="AD" clId="Web-{311023E7-C80E-7119-85A3-6DFF18A6D9F1}" dt="2021-01-26T11:12:02.397" v="475" actId="20577"/>
          <ac:spMkLst>
            <pc:docMk/>
            <pc:sldMk cId="1336634896" sldId="300"/>
            <ac:spMk id="2" creationId="{850E2617-A45F-4113-BDD9-3EBE1CC203C2}"/>
          </ac:spMkLst>
        </pc:spChg>
        <pc:spChg chg="mod">
          <ac:chgData name="Katy Harrington" userId="S::harrik60@klz.org.uk::1b55f700-91ae-4eb1-be1f-f720b4916323" providerId="AD" clId="Web-{311023E7-C80E-7119-85A3-6DFF18A6D9F1}" dt="2021-01-26T11:16:41.275" v="786" actId="20577"/>
          <ac:spMkLst>
            <pc:docMk/>
            <pc:sldMk cId="1336634896" sldId="300"/>
            <ac:spMk id="6" creationId="{455C5976-4EA3-49CD-8341-685249BAA815}"/>
          </ac:spMkLst>
        </pc:spChg>
        <pc:picChg chg="mod">
          <ac:chgData name="Katy Harrington" userId="S::harrik60@klz.org.uk::1b55f700-91ae-4eb1-be1f-f720b4916323" providerId="AD" clId="Web-{311023E7-C80E-7119-85A3-6DFF18A6D9F1}" dt="2021-01-26T11:12:57.116" v="559" actId="14100"/>
          <ac:picMkLst>
            <pc:docMk/>
            <pc:sldMk cId="1336634896" sldId="300"/>
            <ac:picMk id="10" creationId="{CCB61667-84E6-42D0-8E00-756A50702585}"/>
          </ac:picMkLst>
        </pc:picChg>
      </pc:sldChg>
      <pc:sldChg chg="modSp modNotes">
        <pc:chgData name="Katy Harrington" userId="S::harrik60@klz.org.uk::1b55f700-91ae-4eb1-be1f-f720b4916323" providerId="AD" clId="Web-{311023E7-C80E-7119-85A3-6DFF18A6D9F1}" dt="2021-01-26T15:13:03.347" v="3673"/>
        <pc:sldMkLst>
          <pc:docMk/>
          <pc:sldMk cId="3663807213" sldId="302"/>
        </pc:sldMkLst>
        <pc:spChg chg="mod">
          <ac:chgData name="Katy Harrington" userId="S::harrik60@klz.org.uk::1b55f700-91ae-4eb1-be1f-f720b4916323" providerId="AD" clId="Web-{311023E7-C80E-7119-85A3-6DFF18A6D9F1}" dt="2021-01-26T15:10:15.283" v="3464" actId="20577"/>
          <ac:spMkLst>
            <pc:docMk/>
            <pc:sldMk cId="3663807213" sldId="302"/>
            <ac:spMk id="2" creationId="{850E2617-A45F-4113-BDD9-3EBE1CC203C2}"/>
          </ac:spMkLst>
        </pc:spChg>
      </pc:sldChg>
      <pc:sldChg chg="modSp modNotes">
        <pc:chgData name="Katy Harrington" userId="S::harrik60@klz.org.uk::1b55f700-91ae-4eb1-be1f-f720b4916323" providerId="AD" clId="Web-{311023E7-C80E-7119-85A3-6DFF18A6D9F1}" dt="2021-01-26T11:05:33.049" v="307"/>
        <pc:sldMkLst>
          <pc:docMk/>
          <pc:sldMk cId="1491935932" sldId="303"/>
        </pc:sldMkLst>
        <pc:spChg chg="mod">
          <ac:chgData name="Katy Harrington" userId="S::harrik60@klz.org.uk::1b55f700-91ae-4eb1-be1f-f720b4916323" providerId="AD" clId="Web-{311023E7-C80E-7119-85A3-6DFF18A6D9F1}" dt="2021-01-26T11:05:21.315" v="277" actId="20577"/>
          <ac:spMkLst>
            <pc:docMk/>
            <pc:sldMk cId="1491935932" sldId="303"/>
            <ac:spMk id="3" creationId="{336728DF-15C8-4D63-87CC-366F9EE69484}"/>
          </ac:spMkLst>
        </pc:spChg>
      </pc:sldChg>
      <pc:sldChg chg="delSp">
        <pc:chgData name="Katy Harrington" userId="S::harrik60@klz.org.uk::1b55f700-91ae-4eb1-be1f-f720b4916323" providerId="AD" clId="Web-{311023E7-C80E-7119-85A3-6DFF18A6D9F1}" dt="2021-01-26T10:58:16.967" v="0"/>
        <pc:sldMkLst>
          <pc:docMk/>
          <pc:sldMk cId="2037720178" sldId="304"/>
        </pc:sldMkLst>
        <pc:spChg chg="del">
          <ac:chgData name="Katy Harrington" userId="S::harrik60@klz.org.uk::1b55f700-91ae-4eb1-be1f-f720b4916323" providerId="AD" clId="Web-{311023E7-C80E-7119-85A3-6DFF18A6D9F1}" dt="2021-01-26T10:58:16.967" v="0"/>
          <ac:spMkLst>
            <pc:docMk/>
            <pc:sldMk cId="2037720178" sldId="304"/>
            <ac:spMk id="4" creationId="{38EDA681-5FA6-4FDD-93E9-8260D5975B67}"/>
          </ac:spMkLst>
        </pc:spChg>
      </pc:sldChg>
      <pc:sldChg chg="addSp modSp modNotes">
        <pc:chgData name="Katy Harrington" userId="S::harrik60@klz.org.uk::1b55f700-91ae-4eb1-be1f-f720b4916323" providerId="AD" clId="Web-{311023E7-C80E-7119-85A3-6DFF18A6D9F1}" dt="2021-01-26T11:27:54.251" v="1603"/>
        <pc:sldMkLst>
          <pc:docMk/>
          <pc:sldMk cId="2013673240" sldId="309"/>
        </pc:sldMkLst>
        <pc:spChg chg="mod">
          <ac:chgData name="Katy Harrington" userId="S::harrik60@klz.org.uk::1b55f700-91ae-4eb1-be1f-f720b4916323" providerId="AD" clId="Web-{311023E7-C80E-7119-85A3-6DFF18A6D9F1}" dt="2021-01-26T11:22:02.153" v="1078" actId="20577"/>
          <ac:spMkLst>
            <pc:docMk/>
            <pc:sldMk cId="2013673240" sldId="309"/>
            <ac:spMk id="2" creationId="{0138C351-1F55-492C-9645-F1FBCA330378}"/>
          </ac:spMkLst>
        </pc:spChg>
        <pc:spChg chg="mod">
          <ac:chgData name="Katy Harrington" userId="S::harrik60@klz.org.uk::1b55f700-91ae-4eb1-be1f-f720b4916323" providerId="AD" clId="Web-{311023E7-C80E-7119-85A3-6DFF18A6D9F1}" dt="2021-01-26T11:23:45.154" v="1137" actId="20577"/>
          <ac:spMkLst>
            <pc:docMk/>
            <pc:sldMk cId="2013673240" sldId="309"/>
            <ac:spMk id="3" creationId="{723E1CC5-72A4-4B95-853F-BA317B6B3EF3}"/>
          </ac:spMkLst>
        </pc:spChg>
        <pc:picChg chg="add mod">
          <ac:chgData name="Katy Harrington" userId="S::harrik60@klz.org.uk::1b55f700-91ae-4eb1-be1f-f720b4916323" providerId="AD" clId="Web-{311023E7-C80E-7119-85A3-6DFF18A6D9F1}" dt="2021-01-26T11:22:24.966" v="1080" actId="1076"/>
          <ac:picMkLst>
            <pc:docMk/>
            <pc:sldMk cId="2013673240" sldId="309"/>
            <ac:picMk id="4" creationId="{067F4399-2BC0-4360-8007-A2BBB6C2C7CA}"/>
          </ac:picMkLst>
        </pc:picChg>
      </pc:sldChg>
      <pc:sldChg chg="add del replId">
        <pc:chgData name="Katy Harrington" userId="S::harrik60@klz.org.uk::1b55f700-91ae-4eb1-be1f-f720b4916323" providerId="AD" clId="Web-{311023E7-C80E-7119-85A3-6DFF18A6D9F1}" dt="2021-01-26T11:11:46.506" v="474"/>
        <pc:sldMkLst>
          <pc:docMk/>
          <pc:sldMk cId="546837394" sldId="312"/>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5.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5.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22F770A-F970-4FF2-A1B1-3187A1826B9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7F43B2B-04D3-4ABD-91BA-D1E0364BA38F}">
      <dgm:prSet/>
      <dgm:spPr/>
      <dgm:t>
        <a:bodyPr/>
        <a:lstStyle/>
        <a:p>
          <a:pPr rtl="0"/>
          <a:r>
            <a:rPr lang="en-GB" dirty="0"/>
            <a:t>To understand </a:t>
          </a:r>
          <a:r>
            <a:rPr lang="en-GB" dirty="0">
              <a:latin typeface="Calibri Light" panose="020F0302020204030204"/>
            </a:rPr>
            <a:t>what is meant by 'active listening' and why it is such an important skill.</a:t>
          </a:r>
          <a:endParaRPr lang="en-US" dirty="0"/>
        </a:p>
      </dgm:t>
    </dgm:pt>
    <dgm:pt modelId="{E4AEC063-881D-45BE-AA04-172B668076BA}" type="parTrans" cxnId="{4B2150BB-03D1-4DC6-B15E-100A3341743B}">
      <dgm:prSet/>
      <dgm:spPr/>
      <dgm:t>
        <a:bodyPr/>
        <a:lstStyle/>
        <a:p>
          <a:endParaRPr lang="en-US"/>
        </a:p>
      </dgm:t>
    </dgm:pt>
    <dgm:pt modelId="{864A4CC0-C46B-4B54-AF24-043A34FAC219}" type="sibTrans" cxnId="{4B2150BB-03D1-4DC6-B15E-100A3341743B}">
      <dgm:prSet/>
      <dgm:spPr/>
      <dgm:t>
        <a:bodyPr/>
        <a:lstStyle/>
        <a:p>
          <a:endParaRPr lang="en-US"/>
        </a:p>
      </dgm:t>
    </dgm:pt>
    <dgm:pt modelId="{5D217F07-E66E-4518-BA60-3EA922194FE0}">
      <dgm:prSet/>
      <dgm:spPr/>
      <dgm:t>
        <a:bodyPr/>
        <a:lstStyle/>
        <a:p>
          <a:pPr rtl="0"/>
          <a:r>
            <a:rPr lang="en-GB" dirty="0"/>
            <a:t>To </a:t>
          </a:r>
          <a:r>
            <a:rPr lang="en-GB" dirty="0">
              <a:latin typeface="Calibri Light" panose="020F0302020204030204"/>
            </a:rPr>
            <a:t>identify ways of supporting pupils to develop their active listening skills.</a:t>
          </a:r>
          <a:endParaRPr lang="en-GB" dirty="0"/>
        </a:p>
      </dgm:t>
    </dgm:pt>
    <dgm:pt modelId="{9B82907C-93B8-44C1-B03C-45BFB2FE3AD9}" type="parTrans" cxnId="{FBD6EB20-D2C1-4151-94BE-6EADBB95B36A}">
      <dgm:prSet/>
      <dgm:spPr/>
      <dgm:t>
        <a:bodyPr/>
        <a:lstStyle/>
        <a:p>
          <a:endParaRPr lang="en-US"/>
        </a:p>
      </dgm:t>
    </dgm:pt>
    <dgm:pt modelId="{AB975C2E-8FEE-4873-8A8C-D032CC0D3805}" type="sibTrans" cxnId="{FBD6EB20-D2C1-4151-94BE-6EADBB95B36A}">
      <dgm:prSet/>
      <dgm:spPr/>
      <dgm:t>
        <a:bodyPr/>
        <a:lstStyle/>
        <a:p>
          <a:endParaRPr lang="en-US"/>
        </a:p>
      </dgm:t>
    </dgm:pt>
    <dgm:pt modelId="{FE703149-2F18-44BF-9D3D-BEBB08A24634}" type="pres">
      <dgm:prSet presAssocID="{D22F770A-F970-4FF2-A1B1-3187A1826B96}" presName="root" presStyleCnt="0">
        <dgm:presLayoutVars>
          <dgm:dir/>
          <dgm:resizeHandles val="exact"/>
        </dgm:presLayoutVars>
      </dgm:prSet>
      <dgm:spPr/>
      <dgm:t>
        <a:bodyPr/>
        <a:lstStyle/>
        <a:p>
          <a:endParaRPr lang="en-US"/>
        </a:p>
      </dgm:t>
    </dgm:pt>
    <dgm:pt modelId="{466DC8AD-014E-448C-8D2E-F574A8489FA7}" type="pres">
      <dgm:prSet presAssocID="{67F43B2B-04D3-4ABD-91BA-D1E0364BA38F}" presName="compNode" presStyleCnt="0"/>
      <dgm:spPr/>
    </dgm:pt>
    <dgm:pt modelId="{90A4C3AA-A19B-4DE1-A358-B68CF720E461}" type="pres">
      <dgm:prSet presAssocID="{67F43B2B-04D3-4ABD-91BA-D1E0364BA38F}" presName="bgRect" presStyleLbl="bgShp" presStyleIdx="0" presStyleCnt="2"/>
      <dgm:spPr/>
    </dgm:pt>
    <dgm:pt modelId="{7824C209-5905-487C-9AB8-40D47163AFE1}" type="pres">
      <dgm:prSet presAssocID="{67F43B2B-04D3-4ABD-91BA-D1E0364BA38F}"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78011AC6-9A7E-4A10-91DA-814B3555886D}" type="pres">
      <dgm:prSet presAssocID="{67F43B2B-04D3-4ABD-91BA-D1E0364BA38F}" presName="spaceRect" presStyleCnt="0"/>
      <dgm:spPr/>
    </dgm:pt>
    <dgm:pt modelId="{DE5ED6F9-54F7-4140-8402-E00B876925F1}" type="pres">
      <dgm:prSet presAssocID="{67F43B2B-04D3-4ABD-91BA-D1E0364BA38F}" presName="parTx" presStyleLbl="revTx" presStyleIdx="0" presStyleCnt="2">
        <dgm:presLayoutVars>
          <dgm:chMax val="0"/>
          <dgm:chPref val="0"/>
        </dgm:presLayoutVars>
      </dgm:prSet>
      <dgm:spPr/>
      <dgm:t>
        <a:bodyPr/>
        <a:lstStyle/>
        <a:p>
          <a:endParaRPr lang="en-US"/>
        </a:p>
      </dgm:t>
    </dgm:pt>
    <dgm:pt modelId="{BE16E603-1698-4591-9C3E-32DB26187321}" type="pres">
      <dgm:prSet presAssocID="{864A4CC0-C46B-4B54-AF24-043A34FAC219}" presName="sibTrans" presStyleCnt="0"/>
      <dgm:spPr/>
    </dgm:pt>
    <dgm:pt modelId="{1A444105-D80C-4943-99FA-3C2DA88F0064}" type="pres">
      <dgm:prSet presAssocID="{5D217F07-E66E-4518-BA60-3EA922194FE0}" presName="compNode" presStyleCnt="0"/>
      <dgm:spPr/>
    </dgm:pt>
    <dgm:pt modelId="{C8754F51-4379-4EEE-8CCE-84493067CE49}" type="pres">
      <dgm:prSet presAssocID="{5D217F07-E66E-4518-BA60-3EA922194FE0}" presName="bgRect" presStyleLbl="bgShp" presStyleIdx="1" presStyleCnt="2"/>
      <dgm:spPr/>
    </dgm:pt>
    <dgm:pt modelId="{D3694A65-2061-4D27-8887-AB399A64845A}" type="pres">
      <dgm:prSet presAssocID="{5D217F07-E66E-4518-BA60-3EA922194FE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Classroom"/>
        </a:ext>
      </dgm:extLst>
    </dgm:pt>
    <dgm:pt modelId="{1107F991-F763-415B-8395-DEF82DD3AE02}" type="pres">
      <dgm:prSet presAssocID="{5D217F07-E66E-4518-BA60-3EA922194FE0}" presName="spaceRect" presStyleCnt="0"/>
      <dgm:spPr/>
    </dgm:pt>
    <dgm:pt modelId="{9CB5701A-BFA8-454A-B58C-8D25CABDF178}" type="pres">
      <dgm:prSet presAssocID="{5D217F07-E66E-4518-BA60-3EA922194FE0}" presName="parTx" presStyleLbl="revTx" presStyleIdx="1" presStyleCnt="2">
        <dgm:presLayoutVars>
          <dgm:chMax val="0"/>
          <dgm:chPref val="0"/>
        </dgm:presLayoutVars>
      </dgm:prSet>
      <dgm:spPr/>
      <dgm:t>
        <a:bodyPr/>
        <a:lstStyle/>
        <a:p>
          <a:endParaRPr lang="en-US"/>
        </a:p>
      </dgm:t>
    </dgm:pt>
  </dgm:ptLst>
  <dgm:cxnLst>
    <dgm:cxn modelId="{FBD6EB20-D2C1-4151-94BE-6EADBB95B36A}" srcId="{D22F770A-F970-4FF2-A1B1-3187A1826B96}" destId="{5D217F07-E66E-4518-BA60-3EA922194FE0}" srcOrd="1" destOrd="0" parTransId="{9B82907C-93B8-44C1-B03C-45BFB2FE3AD9}" sibTransId="{AB975C2E-8FEE-4873-8A8C-D032CC0D3805}"/>
    <dgm:cxn modelId="{01C0FD35-4040-4449-B8E6-07AB0559603D}" type="presOf" srcId="{67F43B2B-04D3-4ABD-91BA-D1E0364BA38F}" destId="{DE5ED6F9-54F7-4140-8402-E00B876925F1}" srcOrd="0" destOrd="0" presId="urn:microsoft.com/office/officeart/2018/2/layout/IconVerticalSolidList"/>
    <dgm:cxn modelId="{607EC2BD-D89A-426A-917C-B908409A8657}" type="presOf" srcId="{D22F770A-F970-4FF2-A1B1-3187A1826B96}" destId="{FE703149-2F18-44BF-9D3D-BEBB08A24634}" srcOrd="0" destOrd="0" presId="urn:microsoft.com/office/officeart/2018/2/layout/IconVerticalSolidList"/>
    <dgm:cxn modelId="{EB44E3BB-56AE-4F26-BA01-70E5EA78085F}" type="presOf" srcId="{5D217F07-E66E-4518-BA60-3EA922194FE0}" destId="{9CB5701A-BFA8-454A-B58C-8D25CABDF178}" srcOrd="0" destOrd="0" presId="urn:microsoft.com/office/officeart/2018/2/layout/IconVerticalSolidList"/>
    <dgm:cxn modelId="{4B2150BB-03D1-4DC6-B15E-100A3341743B}" srcId="{D22F770A-F970-4FF2-A1B1-3187A1826B96}" destId="{67F43B2B-04D3-4ABD-91BA-D1E0364BA38F}" srcOrd="0" destOrd="0" parTransId="{E4AEC063-881D-45BE-AA04-172B668076BA}" sibTransId="{864A4CC0-C46B-4B54-AF24-043A34FAC219}"/>
    <dgm:cxn modelId="{675AB487-EB94-4CAF-BC32-E181E6FD59AF}" type="presParOf" srcId="{FE703149-2F18-44BF-9D3D-BEBB08A24634}" destId="{466DC8AD-014E-448C-8D2E-F574A8489FA7}" srcOrd="0" destOrd="0" presId="urn:microsoft.com/office/officeart/2018/2/layout/IconVerticalSolidList"/>
    <dgm:cxn modelId="{74442727-1772-40FE-88A6-47E86F8158D4}" type="presParOf" srcId="{466DC8AD-014E-448C-8D2E-F574A8489FA7}" destId="{90A4C3AA-A19B-4DE1-A358-B68CF720E461}" srcOrd="0" destOrd="0" presId="urn:microsoft.com/office/officeart/2018/2/layout/IconVerticalSolidList"/>
    <dgm:cxn modelId="{ACBAEAB1-329D-4341-86DD-8C6BAE41627D}" type="presParOf" srcId="{466DC8AD-014E-448C-8D2E-F574A8489FA7}" destId="{7824C209-5905-487C-9AB8-40D47163AFE1}" srcOrd="1" destOrd="0" presId="urn:microsoft.com/office/officeart/2018/2/layout/IconVerticalSolidList"/>
    <dgm:cxn modelId="{295C64EA-9856-4F80-A7FA-764E7B764EFA}" type="presParOf" srcId="{466DC8AD-014E-448C-8D2E-F574A8489FA7}" destId="{78011AC6-9A7E-4A10-91DA-814B3555886D}" srcOrd="2" destOrd="0" presId="urn:microsoft.com/office/officeart/2018/2/layout/IconVerticalSolidList"/>
    <dgm:cxn modelId="{46B1D396-5DDF-41D4-BE34-FAB6F132CF97}" type="presParOf" srcId="{466DC8AD-014E-448C-8D2E-F574A8489FA7}" destId="{DE5ED6F9-54F7-4140-8402-E00B876925F1}" srcOrd="3" destOrd="0" presId="urn:microsoft.com/office/officeart/2018/2/layout/IconVerticalSolidList"/>
    <dgm:cxn modelId="{736071D3-DB97-478B-B3A8-AA1E9DCD3775}" type="presParOf" srcId="{FE703149-2F18-44BF-9D3D-BEBB08A24634}" destId="{BE16E603-1698-4591-9C3E-32DB26187321}" srcOrd="1" destOrd="0" presId="urn:microsoft.com/office/officeart/2018/2/layout/IconVerticalSolidList"/>
    <dgm:cxn modelId="{6A3C9DB3-DD86-41F7-A985-0D4772BAA4A3}" type="presParOf" srcId="{FE703149-2F18-44BF-9D3D-BEBB08A24634}" destId="{1A444105-D80C-4943-99FA-3C2DA88F0064}" srcOrd="2" destOrd="0" presId="urn:microsoft.com/office/officeart/2018/2/layout/IconVerticalSolidList"/>
    <dgm:cxn modelId="{3AAE027A-9980-4A56-A164-00130A02055C}" type="presParOf" srcId="{1A444105-D80C-4943-99FA-3C2DA88F0064}" destId="{C8754F51-4379-4EEE-8CCE-84493067CE49}" srcOrd="0" destOrd="0" presId="urn:microsoft.com/office/officeart/2018/2/layout/IconVerticalSolidList"/>
    <dgm:cxn modelId="{7E19E105-6C20-483B-8634-071AFBFD0862}" type="presParOf" srcId="{1A444105-D80C-4943-99FA-3C2DA88F0064}" destId="{D3694A65-2061-4D27-8887-AB399A64845A}" srcOrd="1" destOrd="0" presId="urn:microsoft.com/office/officeart/2018/2/layout/IconVerticalSolidList"/>
    <dgm:cxn modelId="{573CE9B3-5DE4-46A0-86EE-499530DEC520}" type="presParOf" srcId="{1A444105-D80C-4943-99FA-3C2DA88F0064}" destId="{1107F991-F763-415B-8395-DEF82DD3AE02}" srcOrd="2" destOrd="0" presId="urn:microsoft.com/office/officeart/2018/2/layout/IconVerticalSolidList"/>
    <dgm:cxn modelId="{94FFC8DC-A5C0-47BA-9058-0B5B21BE2F33}" type="presParOf" srcId="{1A444105-D80C-4943-99FA-3C2DA88F0064}" destId="{9CB5701A-BFA8-454A-B58C-8D25CABDF178}"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4C3AA-A19B-4DE1-A358-B68CF720E461}">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24C209-5905-487C-9AB8-40D47163AFE1}">
      <dsp:nvSpPr>
        <dsp:cNvPr id="0" name=""/>
        <dsp:cNvSpPr/>
      </dsp:nvSpPr>
      <dsp:spPr>
        <a:xfrm>
          <a:off x="534102" y="1353647"/>
          <a:ext cx="971095" cy="97109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5ED6F9-54F7-4140-8402-E00B876925F1}">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111250" rtl="0">
            <a:lnSpc>
              <a:spcPct val="90000"/>
            </a:lnSpc>
            <a:spcBef>
              <a:spcPct val="0"/>
            </a:spcBef>
            <a:spcAft>
              <a:spcPct val="35000"/>
            </a:spcAft>
          </a:pPr>
          <a:r>
            <a:rPr lang="en-GB" sz="2500" kern="1200" dirty="0"/>
            <a:t>To understand </a:t>
          </a:r>
          <a:r>
            <a:rPr lang="en-GB" sz="2500" kern="1200" dirty="0">
              <a:latin typeface="Calibri Light" panose="020F0302020204030204"/>
            </a:rPr>
            <a:t>what is meant by 'active listening' and why it is such an important skill.</a:t>
          </a:r>
          <a:endParaRPr lang="en-US" sz="2500" kern="1200" dirty="0"/>
        </a:p>
      </dsp:txBody>
      <dsp:txXfrm>
        <a:off x="2039300" y="956381"/>
        <a:ext cx="4474303" cy="1765627"/>
      </dsp:txXfrm>
    </dsp:sp>
    <dsp:sp modelId="{C8754F51-4379-4EEE-8CCE-84493067CE49}">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694A65-2061-4D27-8887-AB399A64845A}">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B5701A-BFA8-454A-B58C-8D25CABDF178}">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111250" rtl="0">
            <a:lnSpc>
              <a:spcPct val="90000"/>
            </a:lnSpc>
            <a:spcBef>
              <a:spcPct val="0"/>
            </a:spcBef>
            <a:spcAft>
              <a:spcPct val="35000"/>
            </a:spcAft>
          </a:pPr>
          <a:r>
            <a:rPr lang="en-GB" sz="2500" kern="1200" dirty="0"/>
            <a:t>To </a:t>
          </a:r>
          <a:r>
            <a:rPr lang="en-GB" sz="2500" kern="1200" dirty="0">
              <a:latin typeface="Calibri Light" panose="020F0302020204030204"/>
            </a:rPr>
            <a:t>identify ways of supporting pupils to develop their active listening skills.</a:t>
          </a:r>
          <a:endParaRPr lang="en-GB" sz="2500" kern="1200" dirty="0"/>
        </a:p>
      </dsp:txBody>
      <dsp:txXfrm>
        <a:off x="2039300" y="3163416"/>
        <a:ext cx="4474303" cy="176562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796AE-F042-4F67-A91F-D5F04DFF9088}" type="datetimeFigureOut">
              <a:rPr lang="en-US"/>
              <a:t>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EC89B7-A44B-4BD4-A9DD-0D7BD704B281}" type="slidenum">
              <a:rPr lang="en-US"/>
              <a:t>‹#›</a:t>
            </a:fld>
            <a:endParaRPr lang="en-US"/>
          </a:p>
        </p:txBody>
      </p:sp>
    </p:spTree>
    <p:extLst>
      <p:ext uri="{BB962C8B-B14F-4D97-AF65-F5344CB8AC3E}">
        <p14:creationId xmlns:p14="http://schemas.microsoft.com/office/powerpoint/2010/main" val="4116341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EC89B7-A44B-4BD4-A9DD-0D7BD704B281}" type="slidenum">
              <a:rPr lang="en-US"/>
              <a:t>1</a:t>
            </a:fld>
            <a:endParaRPr lang="en-US"/>
          </a:p>
        </p:txBody>
      </p:sp>
    </p:spTree>
    <p:extLst>
      <p:ext uri="{BB962C8B-B14F-4D97-AF65-F5344CB8AC3E}">
        <p14:creationId xmlns:p14="http://schemas.microsoft.com/office/powerpoint/2010/main" val="2530784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AEEC89B7-A44B-4BD4-A9DD-0D7BD704B281}" type="slidenum">
              <a:rPr lang="en-US"/>
              <a:t>10</a:t>
            </a:fld>
            <a:endParaRPr lang="en-US"/>
          </a:p>
        </p:txBody>
      </p:sp>
    </p:spTree>
    <p:extLst>
      <p:ext uri="{BB962C8B-B14F-4D97-AF65-F5344CB8AC3E}">
        <p14:creationId xmlns:p14="http://schemas.microsoft.com/office/powerpoint/2010/main" val="1476860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EC89B7-A44B-4BD4-A9DD-0D7BD704B281}" type="slidenum">
              <a:rPr lang="en-US"/>
              <a:t>11</a:t>
            </a:fld>
            <a:endParaRPr lang="en-US"/>
          </a:p>
        </p:txBody>
      </p:sp>
    </p:spTree>
    <p:extLst>
      <p:ext uri="{BB962C8B-B14F-4D97-AF65-F5344CB8AC3E}">
        <p14:creationId xmlns:p14="http://schemas.microsoft.com/office/powerpoint/2010/main" val="2005725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EC89B7-A44B-4BD4-A9DD-0D7BD704B281}" type="slidenum">
              <a:rPr lang="en-US"/>
              <a:t>12</a:t>
            </a:fld>
            <a:endParaRPr lang="en-US"/>
          </a:p>
        </p:txBody>
      </p:sp>
    </p:spTree>
    <p:extLst>
      <p:ext uri="{BB962C8B-B14F-4D97-AF65-F5344CB8AC3E}">
        <p14:creationId xmlns:p14="http://schemas.microsoft.com/office/powerpoint/2010/main" val="1101534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endParaRPr lang="en-US" dirty="0"/>
          </a:p>
        </p:txBody>
      </p:sp>
      <p:sp>
        <p:nvSpPr>
          <p:cNvPr id="4" name="Slide Number Placeholder 3"/>
          <p:cNvSpPr>
            <a:spLocks noGrp="1"/>
          </p:cNvSpPr>
          <p:nvPr>
            <p:ph type="sldNum" sz="quarter" idx="5"/>
          </p:nvPr>
        </p:nvSpPr>
        <p:spPr/>
        <p:txBody>
          <a:bodyPr/>
          <a:lstStyle/>
          <a:p>
            <a:fld id="{AEEC89B7-A44B-4BD4-A9DD-0D7BD704B281}" type="slidenum">
              <a:rPr lang="en-US"/>
              <a:t>13</a:t>
            </a:fld>
            <a:endParaRPr lang="en-US"/>
          </a:p>
        </p:txBody>
      </p:sp>
    </p:spTree>
    <p:extLst>
      <p:ext uri="{BB962C8B-B14F-4D97-AF65-F5344CB8AC3E}">
        <p14:creationId xmlns:p14="http://schemas.microsoft.com/office/powerpoint/2010/main" val="568416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endParaRPr lang="en-US" dirty="0"/>
          </a:p>
        </p:txBody>
      </p:sp>
      <p:sp>
        <p:nvSpPr>
          <p:cNvPr id="4" name="Slide Number Placeholder 3"/>
          <p:cNvSpPr>
            <a:spLocks noGrp="1"/>
          </p:cNvSpPr>
          <p:nvPr>
            <p:ph type="sldNum" sz="quarter" idx="5"/>
          </p:nvPr>
        </p:nvSpPr>
        <p:spPr/>
        <p:txBody>
          <a:bodyPr/>
          <a:lstStyle/>
          <a:p>
            <a:fld id="{AEEC89B7-A44B-4BD4-A9DD-0D7BD704B281}" type="slidenum">
              <a:rPr lang="en-US"/>
              <a:t>14</a:t>
            </a:fld>
            <a:endParaRPr lang="en-US"/>
          </a:p>
        </p:txBody>
      </p:sp>
    </p:spTree>
    <p:extLst>
      <p:ext uri="{BB962C8B-B14F-4D97-AF65-F5344CB8AC3E}">
        <p14:creationId xmlns:p14="http://schemas.microsoft.com/office/powerpoint/2010/main" val="2727714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EC89B7-A44B-4BD4-A9DD-0D7BD704B281}" type="slidenum">
              <a:rPr lang="en-US"/>
              <a:t>15</a:t>
            </a:fld>
            <a:endParaRPr lang="en-US"/>
          </a:p>
        </p:txBody>
      </p:sp>
    </p:spTree>
    <p:extLst>
      <p:ext uri="{BB962C8B-B14F-4D97-AF65-F5344CB8AC3E}">
        <p14:creationId xmlns:p14="http://schemas.microsoft.com/office/powerpoint/2010/main" val="2063719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EC89B7-A44B-4BD4-A9DD-0D7BD704B281}" type="slidenum">
              <a:rPr lang="en-US"/>
              <a:t>16</a:t>
            </a:fld>
            <a:endParaRPr lang="en-US"/>
          </a:p>
        </p:txBody>
      </p:sp>
    </p:spTree>
    <p:extLst>
      <p:ext uri="{BB962C8B-B14F-4D97-AF65-F5344CB8AC3E}">
        <p14:creationId xmlns:p14="http://schemas.microsoft.com/office/powerpoint/2010/main" val="3980293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AEEC89B7-A44B-4BD4-A9DD-0D7BD704B281}" type="slidenum">
              <a:rPr lang="en-US"/>
              <a:t>17</a:t>
            </a:fld>
            <a:endParaRPr lang="en-US"/>
          </a:p>
        </p:txBody>
      </p:sp>
    </p:spTree>
    <p:extLst>
      <p:ext uri="{BB962C8B-B14F-4D97-AF65-F5344CB8AC3E}">
        <p14:creationId xmlns:p14="http://schemas.microsoft.com/office/powerpoint/2010/main" val="1739868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GB" dirty="0">
              <a:cs typeface="Calibri"/>
            </a:endParaRPr>
          </a:p>
        </p:txBody>
      </p:sp>
      <p:sp>
        <p:nvSpPr>
          <p:cNvPr id="4" name="Slide Number Placeholder 3"/>
          <p:cNvSpPr>
            <a:spLocks noGrp="1"/>
          </p:cNvSpPr>
          <p:nvPr>
            <p:ph type="sldNum" sz="quarter" idx="5"/>
          </p:nvPr>
        </p:nvSpPr>
        <p:spPr/>
        <p:txBody>
          <a:bodyPr/>
          <a:lstStyle/>
          <a:p>
            <a:fld id="{AEEC89B7-A44B-4BD4-A9DD-0D7BD704B281}" type="slidenum">
              <a:rPr lang="en-US"/>
              <a:t>18</a:t>
            </a:fld>
            <a:endParaRPr lang="en-US"/>
          </a:p>
        </p:txBody>
      </p:sp>
    </p:spTree>
    <p:extLst>
      <p:ext uri="{BB962C8B-B14F-4D97-AF65-F5344CB8AC3E}">
        <p14:creationId xmlns:p14="http://schemas.microsoft.com/office/powerpoint/2010/main" val="3907100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GB" dirty="0">
              <a:cs typeface="Calibri"/>
            </a:endParaRPr>
          </a:p>
        </p:txBody>
      </p:sp>
      <p:sp>
        <p:nvSpPr>
          <p:cNvPr id="4" name="Slide Number Placeholder 3"/>
          <p:cNvSpPr>
            <a:spLocks noGrp="1"/>
          </p:cNvSpPr>
          <p:nvPr>
            <p:ph type="sldNum" sz="quarter" idx="5"/>
          </p:nvPr>
        </p:nvSpPr>
        <p:spPr/>
        <p:txBody>
          <a:bodyPr/>
          <a:lstStyle/>
          <a:p>
            <a:fld id="{AEEC89B7-A44B-4BD4-A9DD-0D7BD704B281}" type="slidenum">
              <a:rPr lang="en-US"/>
              <a:t>19</a:t>
            </a:fld>
            <a:endParaRPr lang="en-US"/>
          </a:p>
        </p:txBody>
      </p:sp>
    </p:spTree>
    <p:extLst>
      <p:ext uri="{BB962C8B-B14F-4D97-AF65-F5344CB8AC3E}">
        <p14:creationId xmlns:p14="http://schemas.microsoft.com/office/powerpoint/2010/main" val="2175538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A66D7C5F-64EB-4867-A9C6-3388CA48A2A6}" type="slidenum">
              <a:rPr lang="en-GB" smtClean="0"/>
              <a:t>2</a:t>
            </a:fld>
            <a:endParaRPr lang="en-GB"/>
          </a:p>
        </p:txBody>
      </p:sp>
    </p:spTree>
    <p:extLst>
      <p:ext uri="{BB962C8B-B14F-4D97-AF65-F5344CB8AC3E}">
        <p14:creationId xmlns:p14="http://schemas.microsoft.com/office/powerpoint/2010/main" val="3500557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EC89B7-A44B-4BD4-A9DD-0D7BD704B281}" type="slidenum">
              <a:rPr lang="en-US"/>
              <a:t>20</a:t>
            </a:fld>
            <a:endParaRPr lang="en-US"/>
          </a:p>
        </p:txBody>
      </p:sp>
    </p:spTree>
    <p:extLst>
      <p:ext uri="{BB962C8B-B14F-4D97-AF65-F5344CB8AC3E}">
        <p14:creationId xmlns:p14="http://schemas.microsoft.com/office/powerpoint/2010/main" val="1676777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endParaRPr lang="en-GB" dirty="0"/>
          </a:p>
        </p:txBody>
      </p:sp>
      <p:sp>
        <p:nvSpPr>
          <p:cNvPr id="4" name="Slide Number Placeholder 3"/>
          <p:cNvSpPr>
            <a:spLocks noGrp="1"/>
          </p:cNvSpPr>
          <p:nvPr>
            <p:ph type="sldNum" sz="quarter" idx="5"/>
          </p:nvPr>
        </p:nvSpPr>
        <p:spPr/>
        <p:txBody>
          <a:bodyPr/>
          <a:lstStyle/>
          <a:p>
            <a:fld id="{AEEC89B7-A44B-4BD4-A9DD-0D7BD704B281}" type="slidenum">
              <a:rPr lang="en-US"/>
              <a:t>21</a:t>
            </a:fld>
            <a:endParaRPr lang="en-US"/>
          </a:p>
        </p:txBody>
      </p:sp>
    </p:spTree>
    <p:extLst>
      <p:ext uri="{BB962C8B-B14F-4D97-AF65-F5344CB8AC3E}">
        <p14:creationId xmlns:p14="http://schemas.microsoft.com/office/powerpoint/2010/main" val="2508370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AEEC89B7-A44B-4BD4-A9DD-0D7BD704B281}" type="slidenum">
              <a:rPr lang="en-US"/>
              <a:t>22</a:t>
            </a:fld>
            <a:endParaRPr lang="en-US"/>
          </a:p>
        </p:txBody>
      </p:sp>
    </p:spTree>
    <p:extLst>
      <p:ext uri="{BB962C8B-B14F-4D97-AF65-F5344CB8AC3E}">
        <p14:creationId xmlns:p14="http://schemas.microsoft.com/office/powerpoint/2010/main" val="3421705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EC89B7-A44B-4BD4-A9DD-0D7BD704B281}" type="slidenum">
              <a:rPr lang="en-US"/>
              <a:t>23</a:t>
            </a:fld>
            <a:endParaRPr lang="en-US"/>
          </a:p>
        </p:txBody>
      </p:sp>
    </p:spTree>
    <p:extLst>
      <p:ext uri="{BB962C8B-B14F-4D97-AF65-F5344CB8AC3E}">
        <p14:creationId xmlns:p14="http://schemas.microsoft.com/office/powerpoint/2010/main" val="950205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EC89B7-A44B-4BD4-A9DD-0D7BD704B281}" type="slidenum">
              <a:rPr lang="en-US"/>
              <a:t>24</a:t>
            </a:fld>
            <a:endParaRPr lang="en-US"/>
          </a:p>
        </p:txBody>
      </p:sp>
    </p:spTree>
    <p:extLst>
      <p:ext uri="{BB962C8B-B14F-4D97-AF65-F5344CB8AC3E}">
        <p14:creationId xmlns:p14="http://schemas.microsoft.com/office/powerpoint/2010/main" val="1278569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EC89B7-A44B-4BD4-A9DD-0D7BD704B281}" type="slidenum">
              <a:rPr lang="en-US"/>
              <a:t>3</a:t>
            </a:fld>
            <a:endParaRPr lang="en-US"/>
          </a:p>
        </p:txBody>
      </p:sp>
    </p:spTree>
    <p:extLst>
      <p:ext uri="{BB962C8B-B14F-4D97-AF65-F5344CB8AC3E}">
        <p14:creationId xmlns:p14="http://schemas.microsoft.com/office/powerpoint/2010/main" val="7058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endParaRPr lang="en-GB" dirty="0">
              <a:cs typeface="Calibri"/>
            </a:endParaRPr>
          </a:p>
        </p:txBody>
      </p:sp>
      <p:sp>
        <p:nvSpPr>
          <p:cNvPr id="4" name="Slide Number Placeholder 3"/>
          <p:cNvSpPr>
            <a:spLocks noGrp="1"/>
          </p:cNvSpPr>
          <p:nvPr>
            <p:ph type="sldNum" sz="quarter" idx="5"/>
          </p:nvPr>
        </p:nvSpPr>
        <p:spPr/>
        <p:txBody>
          <a:bodyPr/>
          <a:lstStyle/>
          <a:p>
            <a:fld id="{AEEC89B7-A44B-4BD4-A9DD-0D7BD704B281}" type="slidenum">
              <a:rPr lang="en-US"/>
              <a:t>4</a:t>
            </a:fld>
            <a:endParaRPr lang="en-US"/>
          </a:p>
        </p:txBody>
      </p:sp>
    </p:spTree>
    <p:extLst>
      <p:ext uri="{BB962C8B-B14F-4D97-AF65-F5344CB8AC3E}">
        <p14:creationId xmlns:p14="http://schemas.microsoft.com/office/powerpoint/2010/main" val="3513730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dirty="0"/>
          </a:p>
        </p:txBody>
      </p:sp>
      <p:sp>
        <p:nvSpPr>
          <p:cNvPr id="4" name="Slide Number Placeholder 3"/>
          <p:cNvSpPr>
            <a:spLocks noGrp="1"/>
          </p:cNvSpPr>
          <p:nvPr>
            <p:ph type="sldNum" sz="quarter" idx="5"/>
          </p:nvPr>
        </p:nvSpPr>
        <p:spPr/>
        <p:txBody>
          <a:bodyPr/>
          <a:lstStyle/>
          <a:p>
            <a:fld id="{AEEC89B7-A44B-4BD4-A9DD-0D7BD704B281}" type="slidenum">
              <a:rPr lang="en-US"/>
              <a:t>5</a:t>
            </a:fld>
            <a:endParaRPr lang="en-US"/>
          </a:p>
        </p:txBody>
      </p:sp>
    </p:spTree>
    <p:extLst>
      <p:ext uri="{BB962C8B-B14F-4D97-AF65-F5344CB8AC3E}">
        <p14:creationId xmlns:p14="http://schemas.microsoft.com/office/powerpoint/2010/main" val="3089422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dirty="0"/>
          </a:p>
        </p:txBody>
      </p:sp>
      <p:sp>
        <p:nvSpPr>
          <p:cNvPr id="4" name="Slide Number Placeholder 3"/>
          <p:cNvSpPr>
            <a:spLocks noGrp="1"/>
          </p:cNvSpPr>
          <p:nvPr>
            <p:ph type="sldNum" sz="quarter" idx="5"/>
          </p:nvPr>
        </p:nvSpPr>
        <p:spPr/>
        <p:txBody>
          <a:bodyPr/>
          <a:lstStyle/>
          <a:p>
            <a:fld id="{AEEC89B7-A44B-4BD4-A9DD-0D7BD704B281}" type="slidenum">
              <a:rPr lang="en-US"/>
              <a:t>6</a:t>
            </a:fld>
            <a:endParaRPr lang="en-US"/>
          </a:p>
        </p:txBody>
      </p:sp>
    </p:spTree>
    <p:extLst>
      <p:ext uri="{BB962C8B-B14F-4D97-AF65-F5344CB8AC3E}">
        <p14:creationId xmlns:p14="http://schemas.microsoft.com/office/powerpoint/2010/main" val="204478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AEEC89B7-A44B-4BD4-A9DD-0D7BD704B281}" type="slidenum">
              <a:rPr lang="en-US"/>
              <a:t>7</a:t>
            </a:fld>
            <a:endParaRPr lang="en-US"/>
          </a:p>
        </p:txBody>
      </p:sp>
    </p:spTree>
    <p:extLst>
      <p:ext uri="{BB962C8B-B14F-4D97-AF65-F5344CB8AC3E}">
        <p14:creationId xmlns:p14="http://schemas.microsoft.com/office/powerpoint/2010/main" val="113142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AEEC89B7-A44B-4BD4-A9DD-0D7BD704B281}" type="slidenum">
              <a:rPr lang="en-US"/>
              <a:t>8</a:t>
            </a:fld>
            <a:endParaRPr lang="en-US"/>
          </a:p>
        </p:txBody>
      </p:sp>
    </p:spTree>
    <p:extLst>
      <p:ext uri="{BB962C8B-B14F-4D97-AF65-F5344CB8AC3E}">
        <p14:creationId xmlns:p14="http://schemas.microsoft.com/office/powerpoint/2010/main" val="307015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EC89B7-A44B-4BD4-A9DD-0D7BD704B281}" type="slidenum">
              <a:rPr lang="en-US"/>
              <a:t>9</a:t>
            </a:fld>
            <a:endParaRPr lang="en-US"/>
          </a:p>
        </p:txBody>
      </p:sp>
    </p:spTree>
    <p:extLst>
      <p:ext uri="{BB962C8B-B14F-4D97-AF65-F5344CB8AC3E}">
        <p14:creationId xmlns:p14="http://schemas.microsoft.com/office/powerpoint/2010/main" val="1804799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6A51D46-FD17-4444-B33A-FBAB46C81D2D}"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EBA0E2-D31C-4DE5-8AA9-047A4F3D4E07}" type="slidenum">
              <a:rPr lang="en-GB" smtClean="0"/>
              <a:t>‹#›</a:t>
            </a:fld>
            <a:endParaRPr lang="en-GB"/>
          </a:p>
        </p:txBody>
      </p:sp>
    </p:spTree>
    <p:extLst>
      <p:ext uri="{BB962C8B-B14F-4D97-AF65-F5344CB8AC3E}">
        <p14:creationId xmlns:p14="http://schemas.microsoft.com/office/powerpoint/2010/main" val="276600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A51D46-FD17-4444-B33A-FBAB46C81D2D}"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EBA0E2-D31C-4DE5-8AA9-047A4F3D4E07}" type="slidenum">
              <a:rPr lang="en-GB" smtClean="0"/>
              <a:t>‹#›</a:t>
            </a:fld>
            <a:endParaRPr lang="en-GB"/>
          </a:p>
        </p:txBody>
      </p:sp>
    </p:spTree>
    <p:extLst>
      <p:ext uri="{BB962C8B-B14F-4D97-AF65-F5344CB8AC3E}">
        <p14:creationId xmlns:p14="http://schemas.microsoft.com/office/powerpoint/2010/main" val="1615751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A51D46-FD17-4444-B33A-FBAB46C81D2D}"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EBA0E2-D31C-4DE5-8AA9-047A4F3D4E07}" type="slidenum">
              <a:rPr lang="en-GB" smtClean="0"/>
              <a:t>‹#›</a:t>
            </a:fld>
            <a:endParaRPr lang="en-GB"/>
          </a:p>
        </p:txBody>
      </p:sp>
    </p:spTree>
    <p:extLst>
      <p:ext uri="{BB962C8B-B14F-4D97-AF65-F5344CB8AC3E}">
        <p14:creationId xmlns:p14="http://schemas.microsoft.com/office/powerpoint/2010/main" val="4266931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71151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59983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33188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45215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14007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33702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92817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09262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A51D46-FD17-4444-B33A-FBAB46C81D2D}"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EBA0E2-D31C-4DE5-8AA9-047A4F3D4E07}" type="slidenum">
              <a:rPr lang="en-GB" smtClean="0"/>
              <a:t>‹#›</a:t>
            </a:fld>
            <a:endParaRPr lang="en-GB"/>
          </a:p>
        </p:txBody>
      </p:sp>
    </p:spTree>
    <p:extLst>
      <p:ext uri="{BB962C8B-B14F-4D97-AF65-F5344CB8AC3E}">
        <p14:creationId xmlns:p14="http://schemas.microsoft.com/office/powerpoint/2010/main" val="2337456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49879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75639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58077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1535275" y="1575859"/>
            <a:ext cx="10754784" cy="1048809"/>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6000">
                <a:solidFill>
                  <a:schemeClr val="tx1"/>
                </a:solidFill>
              </a:defRPr>
            </a:lvl1pPr>
            <a:lvl3pPr marL="616050" marR="0" indent="-313200" algn="l" defTabSz="914400" rtl="0" eaLnBrk="0" fontAlgn="base" latinLnBrk="0" hangingPunct="0">
              <a:lnSpc>
                <a:spcPct val="100000"/>
              </a:lnSpc>
              <a:spcBef>
                <a:spcPts val="1200"/>
              </a:spcBef>
              <a:spcAft>
                <a:spcPct val="0"/>
              </a:spcAft>
              <a:buClrTx/>
              <a:buSzTx/>
              <a:buFont typeface="Wingdings" charset="2"/>
              <a:buChar char="§"/>
              <a:tabLst/>
              <a:defRPr/>
            </a:lvl3pPr>
          </a:lstStyle>
          <a:p>
            <a:pPr lvl="0"/>
            <a:r>
              <a:rPr lang="en-GB"/>
              <a:t>Click to edit Master text styles</a:t>
            </a:r>
          </a:p>
        </p:txBody>
      </p:sp>
      <p:sp>
        <p:nvSpPr>
          <p:cNvPr id="15" name="Text Placeholder 14"/>
          <p:cNvSpPr>
            <a:spLocks noGrp="1"/>
          </p:cNvSpPr>
          <p:nvPr>
            <p:ph type="body" sz="quarter" idx="11"/>
          </p:nvPr>
        </p:nvSpPr>
        <p:spPr>
          <a:xfrm>
            <a:off x="1535275" y="2624138"/>
            <a:ext cx="10754784" cy="813330"/>
          </a:xfrm>
          <a:prstGeom prst="rect">
            <a:avLst/>
          </a:prstGeom>
        </p:spPr>
        <p:txBody>
          <a:bodyPr vert="horz"/>
          <a:lstStyle>
            <a:lvl1pPr marL="0" indent="0">
              <a:buNone/>
              <a:defRPr>
                <a:solidFill>
                  <a:srgbClr val="8D8E8D"/>
                </a:solidFill>
              </a:defRPr>
            </a:lvl1pPr>
            <a:lvl3pPr marL="616050" marR="0" indent="-313200" algn="l" defTabSz="914400" rtl="0" eaLnBrk="0" fontAlgn="base" latinLnBrk="0" hangingPunct="0">
              <a:lnSpc>
                <a:spcPct val="100000"/>
              </a:lnSpc>
              <a:spcBef>
                <a:spcPts val="1200"/>
              </a:spcBef>
              <a:spcAft>
                <a:spcPct val="0"/>
              </a:spcAft>
              <a:buClrTx/>
              <a:buSzTx/>
              <a:buFont typeface="Wingdings" charset="2"/>
              <a:buChar char="§"/>
              <a:tabLst/>
              <a:defRPr/>
            </a:lvl3pPr>
          </a:lstStyle>
          <a:p>
            <a:pPr lvl="0"/>
            <a:r>
              <a:rPr lang="en-GB" dirty="0"/>
              <a:t>Click to edit Master text styles</a:t>
            </a:r>
          </a:p>
        </p:txBody>
      </p:sp>
      <p:sp>
        <p:nvSpPr>
          <p:cNvPr id="21" name="Text Placeholder 20"/>
          <p:cNvSpPr>
            <a:spLocks noGrp="1"/>
          </p:cNvSpPr>
          <p:nvPr>
            <p:ph type="body" sz="quarter" idx="12"/>
          </p:nvPr>
        </p:nvSpPr>
        <p:spPr>
          <a:xfrm>
            <a:off x="2573852" y="3436939"/>
            <a:ext cx="9716205" cy="3133195"/>
          </a:xfrm>
          <a:prstGeom prst="rect">
            <a:avLst/>
          </a:prstGeom>
        </p:spPr>
        <p:txBody>
          <a:bodyPr vert="horz"/>
          <a:lstStyle>
            <a:lvl1pPr>
              <a:defRPr>
                <a:solidFill>
                  <a:schemeClr val="bg1"/>
                </a:solidFill>
              </a:defRPr>
            </a:lvl1pPr>
            <a:lvl3pPr marL="616050" marR="0" indent="-313200" algn="l" defTabSz="914400" rtl="0" eaLnBrk="0" fontAlgn="base" latinLnBrk="0" hangingPunct="0">
              <a:lnSpc>
                <a:spcPct val="100000"/>
              </a:lnSpc>
              <a:spcBef>
                <a:spcPts val="1200"/>
              </a:spcBef>
              <a:spcAft>
                <a:spcPct val="0"/>
              </a:spcAft>
              <a:buClrTx/>
              <a:buSzTx/>
              <a:buFont typeface="Wingdings" charset="2"/>
              <a:buChar char="§"/>
              <a:tabLst/>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263975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Text Placeholder 10"/>
          <p:cNvSpPr>
            <a:spLocks noGrp="1"/>
          </p:cNvSpPr>
          <p:nvPr>
            <p:ph type="body" sz="quarter" idx="10"/>
          </p:nvPr>
        </p:nvSpPr>
        <p:spPr>
          <a:xfrm>
            <a:off x="1625584" y="2404541"/>
            <a:ext cx="10754784" cy="1048809"/>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6000">
                <a:solidFill>
                  <a:schemeClr val="tx1"/>
                </a:solidFill>
              </a:defRPr>
            </a:lvl1pPr>
            <a:lvl3pPr marL="616050" marR="0" indent="-313200" algn="l" defTabSz="914400" rtl="0" eaLnBrk="0" fontAlgn="base" latinLnBrk="0" hangingPunct="0">
              <a:lnSpc>
                <a:spcPct val="100000"/>
              </a:lnSpc>
              <a:spcBef>
                <a:spcPts val="1200"/>
              </a:spcBef>
              <a:spcAft>
                <a:spcPct val="0"/>
              </a:spcAft>
              <a:buClrTx/>
              <a:buSzTx/>
              <a:buFont typeface="Wingdings" charset="2"/>
              <a:buChar char="§"/>
              <a:tabLst/>
              <a:defRPr/>
            </a:lvl3pPr>
          </a:lstStyle>
          <a:p>
            <a:pPr lvl="0"/>
            <a:r>
              <a:rPr lang="en-GB"/>
              <a:t>Click to edit Master text styles</a:t>
            </a:r>
          </a:p>
        </p:txBody>
      </p:sp>
      <p:sp>
        <p:nvSpPr>
          <p:cNvPr id="10" name="Text Placeholder 14"/>
          <p:cNvSpPr>
            <a:spLocks noGrp="1"/>
          </p:cNvSpPr>
          <p:nvPr>
            <p:ph type="body" sz="quarter" idx="11"/>
          </p:nvPr>
        </p:nvSpPr>
        <p:spPr>
          <a:xfrm>
            <a:off x="1625584" y="3452820"/>
            <a:ext cx="10754784" cy="813330"/>
          </a:xfrm>
          <a:prstGeom prst="rect">
            <a:avLst/>
          </a:prstGeom>
        </p:spPr>
        <p:txBody>
          <a:bodyPr vert="horz"/>
          <a:lstStyle>
            <a:lvl1pPr marL="0" indent="0">
              <a:buNone/>
              <a:defRPr>
                <a:solidFill>
                  <a:schemeClr val="bg1"/>
                </a:solidFill>
              </a:defRPr>
            </a:lvl1pPr>
            <a:lvl3pPr marL="616050" marR="0" indent="-313200" algn="l" defTabSz="914400" rtl="0" eaLnBrk="0" fontAlgn="base" latinLnBrk="0" hangingPunct="0">
              <a:lnSpc>
                <a:spcPct val="100000"/>
              </a:lnSpc>
              <a:spcBef>
                <a:spcPts val="1200"/>
              </a:spcBef>
              <a:spcAft>
                <a:spcPct val="0"/>
              </a:spcAft>
              <a:buClrTx/>
              <a:buSzTx/>
              <a:buFont typeface="Wingdings" charset="2"/>
              <a:buChar char="§"/>
              <a:tabLst/>
              <a:defRPr/>
            </a:lvl3pPr>
          </a:lstStyle>
          <a:p>
            <a:pPr lvl="0"/>
            <a:r>
              <a:rPr lang="en-GB" dirty="0"/>
              <a:t>Click to edit Master text styles</a:t>
            </a:r>
          </a:p>
        </p:txBody>
      </p:sp>
    </p:spTree>
    <p:extLst>
      <p:ext uri="{BB962C8B-B14F-4D97-AF65-F5344CB8AC3E}">
        <p14:creationId xmlns:p14="http://schemas.microsoft.com/office/powerpoint/2010/main" val="3573041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A51D46-FD17-4444-B33A-FBAB46C81D2D}"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EBA0E2-D31C-4DE5-8AA9-047A4F3D4E07}" type="slidenum">
              <a:rPr lang="en-GB" smtClean="0"/>
              <a:t>‹#›</a:t>
            </a:fld>
            <a:endParaRPr lang="en-GB"/>
          </a:p>
        </p:txBody>
      </p:sp>
    </p:spTree>
    <p:extLst>
      <p:ext uri="{BB962C8B-B14F-4D97-AF65-F5344CB8AC3E}">
        <p14:creationId xmlns:p14="http://schemas.microsoft.com/office/powerpoint/2010/main" val="265859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6A51D46-FD17-4444-B33A-FBAB46C81D2D}"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AEBA0E2-D31C-4DE5-8AA9-047A4F3D4E07}" type="slidenum">
              <a:rPr lang="en-GB" smtClean="0"/>
              <a:t>‹#›</a:t>
            </a:fld>
            <a:endParaRPr lang="en-GB"/>
          </a:p>
        </p:txBody>
      </p:sp>
    </p:spTree>
    <p:extLst>
      <p:ext uri="{BB962C8B-B14F-4D97-AF65-F5344CB8AC3E}">
        <p14:creationId xmlns:p14="http://schemas.microsoft.com/office/powerpoint/2010/main" val="3728558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6A51D46-FD17-4444-B33A-FBAB46C81D2D}" type="datetimeFigureOut">
              <a:rPr lang="en-GB" smtClean="0"/>
              <a:t>01/02/2021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AEBA0E2-D31C-4DE5-8AA9-047A4F3D4E07}" type="slidenum">
              <a:rPr lang="en-GB" smtClean="0"/>
              <a:t>‹#›</a:t>
            </a:fld>
            <a:endParaRPr lang="en-GB"/>
          </a:p>
        </p:txBody>
      </p:sp>
    </p:spTree>
    <p:extLst>
      <p:ext uri="{BB962C8B-B14F-4D97-AF65-F5344CB8AC3E}">
        <p14:creationId xmlns:p14="http://schemas.microsoft.com/office/powerpoint/2010/main" val="2987255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6A51D46-FD17-4444-B33A-FBAB46C81D2D}" type="datetimeFigureOut">
              <a:rPr lang="en-GB" smtClean="0"/>
              <a:t>01/02/2021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AEBA0E2-D31C-4DE5-8AA9-047A4F3D4E07}" type="slidenum">
              <a:rPr lang="en-GB" smtClean="0"/>
              <a:t>‹#›</a:t>
            </a:fld>
            <a:endParaRPr lang="en-GB"/>
          </a:p>
        </p:txBody>
      </p:sp>
    </p:spTree>
    <p:extLst>
      <p:ext uri="{BB962C8B-B14F-4D97-AF65-F5344CB8AC3E}">
        <p14:creationId xmlns:p14="http://schemas.microsoft.com/office/powerpoint/2010/main" val="3361603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51D46-FD17-4444-B33A-FBAB46C81D2D}" type="datetimeFigureOut">
              <a:rPr lang="en-GB" smtClean="0"/>
              <a:t>01/02/2021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AEBA0E2-D31C-4DE5-8AA9-047A4F3D4E07}" type="slidenum">
              <a:rPr lang="en-GB" smtClean="0"/>
              <a:t>‹#›</a:t>
            </a:fld>
            <a:endParaRPr lang="en-GB"/>
          </a:p>
        </p:txBody>
      </p:sp>
    </p:spTree>
    <p:extLst>
      <p:ext uri="{BB962C8B-B14F-4D97-AF65-F5344CB8AC3E}">
        <p14:creationId xmlns:p14="http://schemas.microsoft.com/office/powerpoint/2010/main" val="1964596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6A51D46-FD17-4444-B33A-FBAB46C81D2D}"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AEBA0E2-D31C-4DE5-8AA9-047A4F3D4E07}" type="slidenum">
              <a:rPr lang="en-GB" smtClean="0"/>
              <a:t>‹#›</a:t>
            </a:fld>
            <a:endParaRPr lang="en-GB"/>
          </a:p>
        </p:txBody>
      </p:sp>
    </p:spTree>
    <p:extLst>
      <p:ext uri="{BB962C8B-B14F-4D97-AF65-F5344CB8AC3E}">
        <p14:creationId xmlns:p14="http://schemas.microsoft.com/office/powerpoint/2010/main" val="531614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6A51D46-FD17-4444-B33A-FBAB46C81D2D}"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AEBA0E2-D31C-4DE5-8AA9-047A4F3D4E07}" type="slidenum">
              <a:rPr lang="en-GB" smtClean="0"/>
              <a:t>‹#›</a:t>
            </a:fld>
            <a:endParaRPr lang="en-GB"/>
          </a:p>
        </p:txBody>
      </p:sp>
    </p:spTree>
    <p:extLst>
      <p:ext uri="{BB962C8B-B14F-4D97-AF65-F5344CB8AC3E}">
        <p14:creationId xmlns:p14="http://schemas.microsoft.com/office/powerpoint/2010/main" val="1475582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A51D46-FD17-4444-B33A-FBAB46C81D2D}" type="datetimeFigureOut">
              <a:rPr lang="en-GB" smtClean="0"/>
              <a:t>01/02/2021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EBA0E2-D31C-4DE5-8AA9-047A4F3D4E07}" type="slidenum">
              <a:rPr lang="en-GB" smtClean="0"/>
              <a:t>‹#›</a:t>
            </a:fld>
            <a:endParaRPr lang="en-GB"/>
          </a:p>
        </p:txBody>
      </p:sp>
    </p:spTree>
    <p:extLst>
      <p:ext uri="{BB962C8B-B14F-4D97-AF65-F5344CB8AC3E}">
        <p14:creationId xmlns:p14="http://schemas.microsoft.com/office/powerpoint/2010/main" val="3686078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36266999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5.m4a"/><Relationship Id="rId7" Type="http://schemas.openxmlformats.org/officeDocument/2006/relationships/image" Target="../media/image14.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audio" Target="../media/media15.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hyperlink" Target="mailto:Katy.h@st-nicholas.kent.sch.uk" TargetMode="External"/><Relationship Id="rId3" Type="http://schemas.openxmlformats.org/officeDocument/2006/relationships/slideLayout" Target="../slideLayouts/slideLayout2.xml"/><Relationship Id="rId7" Type="http://schemas.openxmlformats.org/officeDocument/2006/relationships/hyperlink" Target="https://www.twinkl.co.uk/resource/t-t-2567035-make-a-story-storytelling-prompt-cards"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twinkl.co.uk/resource/t-s-4399-listen-and-do-activity-pack" TargetMode="External"/><Relationship Id="rId5" Type="http://schemas.openxmlformats.org/officeDocument/2006/relationships/hyperlink" Target="https://www.twinkl.co.uk/resource/cfe-l-144-listening-for-information-challenge-cards" TargetMode="External"/><Relationship Id="rId10" Type="http://schemas.openxmlformats.org/officeDocument/2006/relationships/image" Target="../media/image4.png"/><Relationship Id="rId4" Type="http://schemas.openxmlformats.org/officeDocument/2006/relationships/notesSlide" Target="../notesSlides/notesSlide24.xml"/><Relationship Id="rId9"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1">
            <a:extLst>
              <a:ext uri="{FF2B5EF4-FFF2-40B4-BE49-F238E27FC236}">
                <a16:creationId xmlns:a16="http://schemas.microsoft.com/office/drawing/2014/main" id="{B857354D-E939-407D-8409-C8193A52D7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3">
            <a:extLst>
              <a:ext uri="{FF2B5EF4-FFF2-40B4-BE49-F238E27FC236}">
                <a16:creationId xmlns:a16="http://schemas.microsoft.com/office/drawing/2014/main" id="{D142A30A-FC6A-4BFB-AE12-701AE59A30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2301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1856" y="663933"/>
            <a:ext cx="3599225" cy="2280852"/>
          </a:xfrm>
        </p:spPr>
        <p:txBody>
          <a:bodyPr vert="horz" lIns="91440" tIns="45720" rIns="91440" bIns="45720" rtlCol="0" anchor="ctr">
            <a:noAutofit/>
          </a:bodyPr>
          <a:lstStyle/>
          <a:p>
            <a:r>
              <a:rPr lang="en-US" sz="7200" b="1" dirty="0">
                <a:solidFill>
                  <a:srgbClr val="595959"/>
                </a:solidFill>
              </a:rPr>
              <a:t>Active Listening</a:t>
            </a:r>
          </a:p>
        </p:txBody>
      </p:sp>
      <p:sp>
        <p:nvSpPr>
          <p:cNvPr id="7" name="TextBox 1">
            <a:extLst>
              <a:ext uri="{FF2B5EF4-FFF2-40B4-BE49-F238E27FC236}">
                <a16:creationId xmlns:a16="http://schemas.microsoft.com/office/drawing/2014/main" id="{4612E68D-4635-4E11-83FE-8E075D9CBCAC}"/>
              </a:ext>
            </a:extLst>
          </p:cNvPr>
          <p:cNvSpPr txBox="1"/>
          <p:nvPr/>
        </p:nvSpPr>
        <p:spPr>
          <a:xfrm>
            <a:off x="6569276" y="4560197"/>
            <a:ext cx="6046642" cy="2554021"/>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28600">
              <a:lnSpc>
                <a:spcPct val="90000"/>
              </a:lnSpc>
              <a:spcAft>
                <a:spcPts val="600"/>
              </a:spcAft>
              <a:buFont typeface="Arial" panose="020B0604020202020204" pitchFamily="34" charset="0"/>
              <a:buChar char="•"/>
            </a:pPr>
            <a:r>
              <a:rPr lang="en-US" sz="2400" dirty="0">
                <a:solidFill>
                  <a:schemeClr val="tx1">
                    <a:lumMod val="65000"/>
                    <a:lumOff val="35000"/>
                  </a:schemeClr>
                </a:solidFill>
              </a:rPr>
              <a:t>Katy Harrington</a:t>
            </a:r>
            <a:endParaRPr lang="en-US" sz="2400">
              <a:solidFill>
                <a:schemeClr val="tx1">
                  <a:lumMod val="65000"/>
                  <a:lumOff val="35000"/>
                </a:schemeClr>
              </a:solidFill>
              <a:cs typeface="Calibri"/>
            </a:endParaRPr>
          </a:p>
          <a:p>
            <a:pPr indent="-228600">
              <a:lnSpc>
                <a:spcPct val="90000"/>
              </a:lnSpc>
              <a:spcAft>
                <a:spcPts val="600"/>
              </a:spcAft>
              <a:buFont typeface="Arial" panose="020B0604020202020204" pitchFamily="34" charset="0"/>
              <a:buChar char="•"/>
            </a:pPr>
            <a:r>
              <a:rPr lang="en-US" sz="2400" dirty="0">
                <a:solidFill>
                  <a:schemeClr val="tx1">
                    <a:lumMod val="65000"/>
                    <a:lumOff val="35000"/>
                  </a:schemeClr>
                </a:solidFill>
              </a:rPr>
              <a:t>Specialist Teaching and Learning Service</a:t>
            </a:r>
            <a:endParaRPr lang="en-US" sz="2400">
              <a:solidFill>
                <a:schemeClr val="tx1">
                  <a:lumMod val="65000"/>
                  <a:lumOff val="35000"/>
                </a:schemeClr>
              </a:solidFill>
              <a:cs typeface="Calibri"/>
            </a:endParaRPr>
          </a:p>
          <a:p>
            <a:pPr indent="-228600">
              <a:lnSpc>
                <a:spcPct val="90000"/>
              </a:lnSpc>
              <a:spcAft>
                <a:spcPts val="600"/>
              </a:spcAft>
              <a:buFont typeface="Arial" panose="020B0604020202020204" pitchFamily="34" charset="0"/>
              <a:buChar char="•"/>
            </a:pPr>
            <a:r>
              <a:rPr lang="en-US" sz="2400" dirty="0">
                <a:solidFill>
                  <a:schemeClr val="tx1">
                    <a:lumMod val="65000"/>
                    <a:lumOff val="35000"/>
                  </a:schemeClr>
                </a:solidFill>
              </a:rPr>
              <a:t>Canterbury City and Coastal District</a:t>
            </a:r>
            <a:endParaRPr lang="en-US" sz="2400" dirty="0">
              <a:solidFill>
                <a:schemeClr val="tx1">
                  <a:lumMod val="65000"/>
                  <a:lumOff val="35000"/>
                </a:schemeClr>
              </a:solidFill>
              <a:cs typeface="Calibri"/>
            </a:endParaRPr>
          </a:p>
        </p:txBody>
      </p:sp>
      <p:pic>
        <p:nvPicPr>
          <p:cNvPr id="5" name="Picture 5" descr="A picture containing graphical user interface&#10;&#10;Description automatically generated">
            <a:extLst>
              <a:ext uri="{FF2B5EF4-FFF2-40B4-BE49-F238E27FC236}">
                <a16:creationId xmlns:a16="http://schemas.microsoft.com/office/drawing/2014/main" id="{7DE8FD45-3122-471E-89D5-B7916CCCB0CE}"/>
              </a:ext>
            </a:extLst>
          </p:cNvPr>
          <p:cNvPicPr>
            <a:picLocks noChangeAspect="1"/>
          </p:cNvPicPr>
          <p:nvPr/>
        </p:nvPicPr>
        <p:blipFill>
          <a:blip r:embed="rId5"/>
          <a:stretch>
            <a:fillRect/>
          </a:stretch>
        </p:blipFill>
        <p:spPr>
          <a:xfrm>
            <a:off x="8878855" y="451848"/>
            <a:ext cx="2777887" cy="962621"/>
          </a:xfrm>
          <a:prstGeom prst="rect">
            <a:avLst/>
          </a:prstGeom>
        </p:spPr>
      </p:pic>
      <p:pic>
        <p:nvPicPr>
          <p:cNvPr id="4" name="Picture 4" descr="A picture containing drawing, light&#10;&#10;Description automatically generated">
            <a:extLst>
              <a:ext uri="{FF2B5EF4-FFF2-40B4-BE49-F238E27FC236}">
                <a16:creationId xmlns:a16="http://schemas.microsoft.com/office/drawing/2014/main" id="{8404F72F-4F23-4775-AE4A-8D7DE37A4D74}"/>
              </a:ext>
            </a:extLst>
          </p:cNvPr>
          <p:cNvPicPr>
            <a:picLocks noChangeAspect="1"/>
          </p:cNvPicPr>
          <p:nvPr/>
        </p:nvPicPr>
        <p:blipFill>
          <a:blip r:embed="rId6"/>
          <a:stretch>
            <a:fillRect/>
          </a:stretch>
        </p:blipFill>
        <p:spPr>
          <a:xfrm>
            <a:off x="596158" y="3843969"/>
            <a:ext cx="3169385" cy="1700478"/>
          </a:xfrm>
          <a:prstGeom prst="rect">
            <a:avLst/>
          </a:prstGeom>
        </p:spPr>
      </p:pic>
      <p:pic>
        <p:nvPicPr>
          <p:cNvPr id="6" name="Picture 6" descr="Diagram, logo&#10;&#10;Description automatically generated">
            <a:extLst>
              <a:ext uri="{FF2B5EF4-FFF2-40B4-BE49-F238E27FC236}">
                <a16:creationId xmlns:a16="http://schemas.microsoft.com/office/drawing/2014/main" id="{18D4E9C7-3B74-42BF-B54B-6CCCC8B83A3A}"/>
              </a:ext>
            </a:extLst>
          </p:cNvPr>
          <p:cNvPicPr>
            <a:picLocks noChangeAspect="1"/>
          </p:cNvPicPr>
          <p:nvPr/>
        </p:nvPicPr>
        <p:blipFill>
          <a:blip r:embed="rId7"/>
          <a:stretch>
            <a:fillRect/>
          </a:stretch>
        </p:blipFill>
        <p:spPr>
          <a:xfrm>
            <a:off x="4926352" y="1710451"/>
            <a:ext cx="3039988" cy="278009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0878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DD044-9A63-4555-BD6B-CA3DE4FA58A2}"/>
              </a:ext>
            </a:extLst>
          </p:cNvPr>
          <p:cNvSpPr>
            <a:spLocks noGrp="1"/>
          </p:cNvSpPr>
          <p:nvPr>
            <p:ph type="title"/>
          </p:nvPr>
        </p:nvSpPr>
        <p:spPr>
          <a:solidFill>
            <a:schemeClr val="accent1"/>
          </a:solidFill>
          <a:ln>
            <a:solidFill>
              <a:srgbClr val="4472C4"/>
            </a:solidFill>
          </a:ln>
        </p:spPr>
        <p:txBody>
          <a:bodyPr/>
          <a:lstStyle/>
          <a:p>
            <a:r>
              <a:rPr lang="en-US" b="1" dirty="0">
                <a:cs typeface="Calibri Light"/>
              </a:rPr>
              <a:t>Be a good role model/set the example</a:t>
            </a:r>
            <a:endParaRPr lang="en-US" b="1" dirty="0"/>
          </a:p>
        </p:txBody>
      </p:sp>
      <p:sp>
        <p:nvSpPr>
          <p:cNvPr id="3" name="Content Placeholder 2">
            <a:extLst>
              <a:ext uri="{FF2B5EF4-FFF2-40B4-BE49-F238E27FC236}">
                <a16:creationId xmlns:a16="http://schemas.microsoft.com/office/drawing/2014/main" id="{4C827ACC-A983-46CC-AAEE-45998E3915C8}"/>
              </a:ext>
            </a:extLst>
          </p:cNvPr>
          <p:cNvSpPr>
            <a:spLocks noGrp="1"/>
          </p:cNvSpPr>
          <p:nvPr>
            <p:ph idx="1"/>
          </p:nvPr>
        </p:nvSpPr>
        <p:spPr>
          <a:xfrm>
            <a:off x="838200" y="1825625"/>
            <a:ext cx="5929223" cy="4351338"/>
          </a:xfrm>
        </p:spPr>
        <p:txBody>
          <a:bodyPr vert="horz" lIns="91440" tIns="45720" rIns="91440" bIns="45720" rtlCol="0" anchor="t">
            <a:normAutofit fontScale="92500" lnSpcReduction="20000"/>
          </a:bodyPr>
          <a:lstStyle/>
          <a:p>
            <a:endParaRPr lang="en-GB" sz="3200" dirty="0">
              <a:ea typeface="+mn-lt"/>
              <a:cs typeface="+mn-lt"/>
            </a:endParaRPr>
          </a:p>
          <a:p>
            <a:r>
              <a:rPr lang="en-GB" sz="3200" dirty="0">
                <a:ea typeface="+mn-lt"/>
                <a:cs typeface="+mn-lt"/>
              </a:rPr>
              <a:t>Make sure you are an active listener!</a:t>
            </a:r>
          </a:p>
          <a:p>
            <a:endParaRPr lang="en-GB" dirty="0">
              <a:ea typeface="+mn-lt"/>
              <a:cs typeface="+mn-lt"/>
            </a:endParaRPr>
          </a:p>
          <a:p>
            <a:pPr marL="0" indent="0">
              <a:buNone/>
            </a:pPr>
            <a:r>
              <a:rPr lang="en-GB" dirty="0">
                <a:ea typeface="+mn-lt"/>
                <a:cs typeface="+mn-lt"/>
              </a:rPr>
              <a:t>- Give pupils your full attention</a:t>
            </a:r>
            <a:endParaRPr lang="en-US" dirty="0">
              <a:ea typeface="+mn-lt"/>
              <a:cs typeface="+mn-lt"/>
            </a:endParaRPr>
          </a:p>
          <a:p>
            <a:pPr marL="0" indent="0">
              <a:buNone/>
            </a:pPr>
            <a:r>
              <a:rPr lang="en-GB" dirty="0">
                <a:ea typeface="+mn-lt"/>
                <a:cs typeface="+mn-lt"/>
              </a:rPr>
              <a:t>- Give pupils eye contact</a:t>
            </a:r>
            <a:endParaRPr lang="en-US" dirty="0">
              <a:ea typeface="+mn-lt"/>
              <a:cs typeface="+mn-lt"/>
            </a:endParaRPr>
          </a:p>
          <a:p>
            <a:pPr marL="0" indent="0">
              <a:buNone/>
            </a:pPr>
            <a:r>
              <a:rPr lang="en-GB" dirty="0">
                <a:ea typeface="+mn-lt"/>
                <a:cs typeface="+mn-lt"/>
              </a:rPr>
              <a:t>- Do not interrupt them</a:t>
            </a:r>
            <a:endParaRPr lang="en-US" dirty="0">
              <a:ea typeface="+mn-lt"/>
              <a:cs typeface="+mn-lt"/>
            </a:endParaRPr>
          </a:p>
          <a:p>
            <a:pPr marL="0" indent="0">
              <a:buNone/>
            </a:pPr>
            <a:r>
              <a:rPr lang="en-GB" dirty="0">
                <a:ea typeface="+mn-lt"/>
                <a:cs typeface="+mn-lt"/>
              </a:rPr>
              <a:t>- Ask them questions</a:t>
            </a:r>
            <a:endParaRPr lang="en-US" dirty="0">
              <a:ea typeface="+mn-lt"/>
              <a:cs typeface="+mn-lt"/>
            </a:endParaRPr>
          </a:p>
          <a:p>
            <a:pPr marL="0" indent="0">
              <a:buNone/>
            </a:pPr>
            <a:r>
              <a:rPr lang="en-GB" dirty="0">
                <a:ea typeface="+mn-lt"/>
                <a:cs typeface="+mn-lt"/>
              </a:rPr>
              <a:t>- Repeat back important things they have said</a:t>
            </a:r>
            <a:endParaRPr lang="en-US" dirty="0">
              <a:ea typeface="+mn-lt"/>
              <a:cs typeface="+mn-lt"/>
            </a:endParaRPr>
          </a:p>
          <a:p>
            <a:pPr marL="0" indent="0">
              <a:buNone/>
            </a:pPr>
            <a:r>
              <a:rPr lang="en-GB" b="1" i="1" dirty="0">
                <a:cs typeface="Calibri"/>
              </a:rPr>
              <a:t>i.e. be a genuine listener!</a:t>
            </a:r>
          </a:p>
          <a:p>
            <a:pPr marL="0" indent="0">
              <a:buNone/>
            </a:pPr>
            <a:endParaRPr lang="en-GB" dirty="0">
              <a:cs typeface="Calibri"/>
            </a:endParaRPr>
          </a:p>
          <a:p>
            <a:endParaRPr lang="en-US" dirty="0">
              <a:cs typeface="Calibri"/>
            </a:endParaRPr>
          </a:p>
        </p:txBody>
      </p:sp>
      <p:pic>
        <p:nvPicPr>
          <p:cNvPr id="4" name="Picture 4" descr="A picture containing person, sitting, young, table&#10;&#10;Description automatically generated">
            <a:extLst>
              <a:ext uri="{FF2B5EF4-FFF2-40B4-BE49-F238E27FC236}">
                <a16:creationId xmlns:a16="http://schemas.microsoft.com/office/drawing/2014/main" id="{F190A0E7-B0F1-45F4-B549-B4342211D5B2}"/>
              </a:ext>
            </a:extLst>
          </p:cNvPr>
          <p:cNvPicPr>
            <a:picLocks noChangeAspect="1"/>
          </p:cNvPicPr>
          <p:nvPr/>
        </p:nvPicPr>
        <p:blipFill>
          <a:blip r:embed="rId5"/>
          <a:stretch>
            <a:fillRect/>
          </a:stretch>
        </p:blipFill>
        <p:spPr>
          <a:xfrm>
            <a:off x="7120208" y="2394549"/>
            <a:ext cx="4507661" cy="301780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5496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E2617-A45F-4113-BDD9-3EBE1CC203C2}"/>
              </a:ext>
            </a:extLst>
          </p:cNvPr>
          <p:cNvSpPr>
            <a:spLocks noGrp="1"/>
          </p:cNvSpPr>
          <p:nvPr>
            <p:ph type="title"/>
          </p:nvPr>
        </p:nvSpPr>
        <p:spPr>
          <a:solidFill>
            <a:schemeClr val="accent1"/>
          </a:solidFill>
          <a:ln>
            <a:solidFill>
              <a:srgbClr val="4472C4"/>
            </a:solidFill>
          </a:ln>
        </p:spPr>
        <p:txBody>
          <a:bodyPr/>
          <a:lstStyle/>
          <a:p>
            <a:r>
              <a:rPr lang="en-US" b="1" dirty="0">
                <a:cs typeface="Calibri Light"/>
              </a:rPr>
              <a:t>Time to talk</a:t>
            </a:r>
            <a:endParaRPr lang="en-US" b="1" dirty="0"/>
          </a:p>
        </p:txBody>
      </p:sp>
      <p:sp>
        <p:nvSpPr>
          <p:cNvPr id="3" name="Content Placeholder 2">
            <a:extLst>
              <a:ext uri="{FF2B5EF4-FFF2-40B4-BE49-F238E27FC236}">
                <a16:creationId xmlns:a16="http://schemas.microsoft.com/office/drawing/2014/main" id="{C47C3089-68F6-4BDC-A19C-6F169BEA4A30}"/>
              </a:ext>
            </a:extLst>
          </p:cNvPr>
          <p:cNvSpPr>
            <a:spLocks noGrp="1"/>
          </p:cNvSpPr>
          <p:nvPr>
            <p:ph idx="1"/>
          </p:nvPr>
        </p:nvSpPr>
        <p:spPr/>
        <p:txBody>
          <a:bodyPr vert="horz" lIns="91440" tIns="45720" rIns="91440" bIns="45720" rtlCol="0" anchor="t">
            <a:normAutofit/>
          </a:bodyPr>
          <a:lstStyle/>
          <a:p>
            <a:pPr algn="just"/>
            <a:endParaRPr lang="en-GB" dirty="0">
              <a:ea typeface="+mn-lt"/>
              <a:cs typeface="+mn-lt"/>
            </a:endParaRPr>
          </a:p>
          <a:p>
            <a:endParaRPr lang="en-US" dirty="0">
              <a:cs typeface="Calibri"/>
            </a:endParaRPr>
          </a:p>
        </p:txBody>
      </p:sp>
      <p:sp>
        <p:nvSpPr>
          <p:cNvPr id="4" name="TextBox 3">
            <a:extLst>
              <a:ext uri="{FF2B5EF4-FFF2-40B4-BE49-F238E27FC236}">
                <a16:creationId xmlns:a16="http://schemas.microsoft.com/office/drawing/2014/main" id="{B0633CFE-439F-4A01-AADA-C5E92B714349}"/>
              </a:ext>
            </a:extLst>
          </p:cNvPr>
          <p:cNvSpPr txBox="1"/>
          <p:nvPr/>
        </p:nvSpPr>
        <p:spPr>
          <a:xfrm>
            <a:off x="842512" y="1978325"/>
            <a:ext cx="10521352"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3200" dirty="0">
                <a:cs typeface="Calibri"/>
              </a:rPr>
              <a:t>Have conversations about things your pupils are interested in. </a:t>
            </a:r>
            <a:endParaRPr lang="en-US" dirty="0"/>
          </a:p>
          <a:p>
            <a:pPr marL="285750" indent="-285750">
              <a:buFont typeface="Arial"/>
              <a:buChar char="•"/>
            </a:pPr>
            <a:endParaRPr lang="en-GB" sz="3200" dirty="0">
              <a:cs typeface="Calibri"/>
            </a:endParaRPr>
          </a:p>
          <a:p>
            <a:pPr marL="285750" indent="-285750">
              <a:buFont typeface="Arial"/>
              <a:buChar char="•"/>
            </a:pPr>
            <a:r>
              <a:rPr lang="en-GB" sz="3200" dirty="0">
                <a:cs typeface="Calibri"/>
              </a:rPr>
              <a:t>Regular opportunities for children to chat with one another, to share ideas and experiences (e.g. weekend news)</a:t>
            </a:r>
          </a:p>
          <a:p>
            <a:endParaRPr lang="en-US" dirty="0">
              <a:cs typeface="Calibri"/>
            </a:endParaRPr>
          </a:p>
          <a:p>
            <a:endParaRPr lang="en-US" dirty="0">
              <a:cs typeface="Calibri"/>
            </a:endParaRPr>
          </a:p>
        </p:txBody>
      </p:sp>
      <p:pic>
        <p:nvPicPr>
          <p:cNvPr id="5" name="Picture 5" descr="Graphical user interface, application&#10;&#10;Description automatically generated">
            <a:extLst>
              <a:ext uri="{FF2B5EF4-FFF2-40B4-BE49-F238E27FC236}">
                <a16:creationId xmlns:a16="http://schemas.microsoft.com/office/drawing/2014/main" id="{E4D44E35-880C-4539-8DC8-FECEA10CF57E}"/>
              </a:ext>
            </a:extLst>
          </p:cNvPr>
          <p:cNvPicPr>
            <a:picLocks noChangeAspect="1"/>
          </p:cNvPicPr>
          <p:nvPr/>
        </p:nvPicPr>
        <p:blipFill>
          <a:blip r:embed="rId5"/>
          <a:stretch>
            <a:fillRect/>
          </a:stretch>
        </p:blipFill>
        <p:spPr>
          <a:xfrm>
            <a:off x="7916174" y="4734197"/>
            <a:ext cx="3864633" cy="187534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0424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E2617-A45F-4113-BDD9-3EBE1CC203C2}"/>
              </a:ext>
            </a:extLst>
          </p:cNvPr>
          <p:cNvSpPr>
            <a:spLocks noGrp="1"/>
          </p:cNvSpPr>
          <p:nvPr>
            <p:ph type="title"/>
          </p:nvPr>
        </p:nvSpPr>
        <p:spPr>
          <a:solidFill>
            <a:schemeClr val="accent1"/>
          </a:solidFill>
          <a:ln>
            <a:solidFill>
              <a:srgbClr val="4472C4"/>
            </a:solidFill>
          </a:ln>
        </p:spPr>
        <p:txBody>
          <a:bodyPr/>
          <a:lstStyle/>
          <a:p>
            <a:r>
              <a:rPr lang="en-US" b="1" dirty="0">
                <a:cs typeface="Calibri Light"/>
              </a:rPr>
              <a:t>Teach the rules of active listening</a:t>
            </a:r>
            <a:endParaRPr lang="en-US" b="1" dirty="0"/>
          </a:p>
        </p:txBody>
      </p:sp>
      <p:sp>
        <p:nvSpPr>
          <p:cNvPr id="3" name="Content Placeholder 2">
            <a:extLst>
              <a:ext uri="{FF2B5EF4-FFF2-40B4-BE49-F238E27FC236}">
                <a16:creationId xmlns:a16="http://schemas.microsoft.com/office/drawing/2014/main" id="{C47C3089-68F6-4BDC-A19C-6F169BEA4A30}"/>
              </a:ext>
            </a:extLst>
          </p:cNvPr>
          <p:cNvSpPr>
            <a:spLocks noGrp="1"/>
          </p:cNvSpPr>
          <p:nvPr>
            <p:ph idx="1"/>
          </p:nvPr>
        </p:nvSpPr>
        <p:spPr/>
        <p:txBody>
          <a:bodyPr vert="horz" lIns="91440" tIns="45720" rIns="91440" bIns="45720" rtlCol="0" anchor="t">
            <a:normAutofit/>
          </a:bodyPr>
          <a:lstStyle/>
          <a:p>
            <a:pPr algn="just"/>
            <a:endParaRPr lang="en-GB" dirty="0">
              <a:ea typeface="+mn-lt"/>
              <a:cs typeface="+mn-lt"/>
            </a:endParaRPr>
          </a:p>
          <a:p>
            <a:endParaRPr lang="en-US" dirty="0">
              <a:cs typeface="Calibri"/>
            </a:endParaRPr>
          </a:p>
        </p:txBody>
      </p:sp>
      <p:pic>
        <p:nvPicPr>
          <p:cNvPr id="5" name="Picture 5" descr="A picture containing diagram&#10;&#10;Description automatically generated">
            <a:extLst>
              <a:ext uri="{FF2B5EF4-FFF2-40B4-BE49-F238E27FC236}">
                <a16:creationId xmlns:a16="http://schemas.microsoft.com/office/drawing/2014/main" id="{063A53CE-D331-480B-8093-4E27EEE0532A}"/>
              </a:ext>
            </a:extLst>
          </p:cNvPr>
          <p:cNvPicPr>
            <a:picLocks noChangeAspect="1"/>
          </p:cNvPicPr>
          <p:nvPr/>
        </p:nvPicPr>
        <p:blipFill>
          <a:blip r:embed="rId5"/>
          <a:stretch>
            <a:fillRect/>
          </a:stretch>
        </p:blipFill>
        <p:spPr>
          <a:xfrm>
            <a:off x="888879" y="2231546"/>
            <a:ext cx="5037107" cy="389015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3772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55DC-DDF1-4824-B973-026DD40B3A42}"/>
              </a:ext>
            </a:extLst>
          </p:cNvPr>
          <p:cNvSpPr>
            <a:spLocks noGrp="1"/>
          </p:cNvSpPr>
          <p:nvPr>
            <p:ph type="title"/>
          </p:nvPr>
        </p:nvSpPr>
        <p:spPr>
          <a:solidFill>
            <a:schemeClr val="accent1"/>
          </a:solidFill>
          <a:ln>
            <a:solidFill>
              <a:srgbClr val="4472C4"/>
            </a:solidFill>
          </a:ln>
        </p:spPr>
        <p:txBody>
          <a:bodyPr/>
          <a:lstStyle/>
          <a:p>
            <a:r>
              <a:rPr lang="en-US" b="1" dirty="0">
                <a:cs typeface="Calibri Light"/>
              </a:rPr>
              <a:t>Play Spot it!</a:t>
            </a:r>
            <a:endParaRPr lang="en-US" b="1" dirty="0"/>
          </a:p>
        </p:txBody>
      </p:sp>
      <p:sp>
        <p:nvSpPr>
          <p:cNvPr id="3" name="Content Placeholder 2">
            <a:extLst>
              <a:ext uri="{FF2B5EF4-FFF2-40B4-BE49-F238E27FC236}">
                <a16:creationId xmlns:a16="http://schemas.microsoft.com/office/drawing/2014/main" id="{336728DF-15C8-4D63-87CC-366F9EE69484}"/>
              </a:ext>
            </a:extLst>
          </p:cNvPr>
          <p:cNvSpPr>
            <a:spLocks noGrp="1"/>
          </p:cNvSpPr>
          <p:nvPr>
            <p:ph idx="1"/>
          </p:nvPr>
        </p:nvSpPr>
        <p:spPr/>
        <p:txBody>
          <a:bodyPr vert="horz" lIns="91440" tIns="45720" rIns="91440" bIns="45720" rtlCol="0" anchor="t">
            <a:normAutofit lnSpcReduction="10000"/>
          </a:bodyPr>
          <a:lstStyle/>
          <a:p>
            <a:r>
              <a:rPr lang="en-GB" dirty="0">
                <a:ea typeface="+mn-lt"/>
                <a:cs typeface="+mn-lt"/>
              </a:rPr>
              <a:t>Read a familiar story, but make silly mistakes e.g. give people the wrong name or include a nonsense word.</a:t>
            </a:r>
          </a:p>
          <a:p>
            <a:endParaRPr lang="en-GB" dirty="0">
              <a:ea typeface="+mn-lt"/>
              <a:cs typeface="+mn-lt"/>
            </a:endParaRPr>
          </a:p>
          <a:p>
            <a:r>
              <a:rPr lang="en-GB" dirty="0">
                <a:ea typeface="+mn-lt"/>
                <a:cs typeface="+mn-lt"/>
              </a:rPr>
              <a:t>Ask the children to put their hands up or clap if they spot a mistake. </a:t>
            </a:r>
            <a:endParaRPr lang="en-US" dirty="0">
              <a:ea typeface="+mn-lt"/>
              <a:cs typeface="+mn-lt"/>
            </a:endParaRPr>
          </a:p>
          <a:p>
            <a:endParaRPr lang="en-GB" dirty="0">
              <a:ea typeface="+mn-lt"/>
              <a:cs typeface="+mn-lt"/>
            </a:endParaRPr>
          </a:p>
          <a:p>
            <a:r>
              <a:rPr lang="en-GB" dirty="0">
                <a:ea typeface="+mn-lt"/>
                <a:cs typeface="+mn-lt"/>
              </a:rPr>
              <a:t>Teach the children to identify the problem e.g. to ask ‘what does </a:t>
            </a:r>
            <a:r>
              <a:rPr lang="en-GB" dirty="0" err="1" smtClean="0">
                <a:ea typeface="+mn-lt"/>
                <a:cs typeface="+mn-lt"/>
              </a:rPr>
              <a:t>bablab</a:t>
            </a:r>
            <a:r>
              <a:rPr lang="en-GB" dirty="0">
                <a:ea typeface="+mn-lt"/>
                <a:cs typeface="+mn-lt"/>
              </a:rPr>
              <a:t> mean?’ </a:t>
            </a:r>
            <a:endParaRPr lang="en-US" dirty="0">
              <a:ea typeface="+mn-lt"/>
              <a:cs typeface="+mn-lt"/>
            </a:endParaRPr>
          </a:p>
          <a:p>
            <a:endParaRPr lang="en-GB" dirty="0">
              <a:ea typeface="+mn-lt"/>
              <a:cs typeface="+mn-lt"/>
            </a:endParaRPr>
          </a:p>
          <a:p>
            <a:r>
              <a:rPr lang="en-GB" dirty="0">
                <a:ea typeface="+mn-lt"/>
                <a:cs typeface="+mn-lt"/>
              </a:rPr>
              <a:t>Give constructive praise e.g. ‘Good listening! You spotted the mistake and asked me what the word was’.</a:t>
            </a:r>
            <a:endParaRPr lang="en-US" dirty="0">
              <a:ea typeface="+mn-lt"/>
              <a:cs typeface="+mn-lt"/>
            </a:endParaRPr>
          </a:p>
          <a:p>
            <a:endParaRPr lang="en-GB" dirty="0">
              <a:cs typeface="Calibri"/>
            </a:endParaRPr>
          </a:p>
          <a:p>
            <a:endParaRPr lang="en-US" dirty="0">
              <a:cs typeface="Calibri"/>
            </a:endParaRPr>
          </a:p>
        </p:txBody>
      </p:sp>
      <p:pic>
        <p:nvPicPr>
          <p:cNvPr id="4" name="Picture 4" descr="A picture containing object, mirror, microscope&#10;&#10;Description automatically generated">
            <a:extLst>
              <a:ext uri="{FF2B5EF4-FFF2-40B4-BE49-F238E27FC236}">
                <a16:creationId xmlns:a16="http://schemas.microsoft.com/office/drawing/2014/main" id="{320A07FF-F34D-4267-91FE-E3D78D0BCF88}"/>
              </a:ext>
            </a:extLst>
          </p:cNvPr>
          <p:cNvPicPr>
            <a:picLocks noChangeAspect="1"/>
          </p:cNvPicPr>
          <p:nvPr/>
        </p:nvPicPr>
        <p:blipFill>
          <a:blip r:embed="rId5"/>
          <a:stretch>
            <a:fillRect/>
          </a:stretch>
        </p:blipFill>
        <p:spPr>
          <a:xfrm>
            <a:off x="10036475" y="497097"/>
            <a:ext cx="1133655" cy="113365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2212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55DC-DDF1-4824-B973-026DD40B3A42}"/>
              </a:ext>
            </a:extLst>
          </p:cNvPr>
          <p:cNvSpPr>
            <a:spLocks noGrp="1"/>
          </p:cNvSpPr>
          <p:nvPr>
            <p:ph type="title"/>
          </p:nvPr>
        </p:nvSpPr>
        <p:spPr>
          <a:solidFill>
            <a:schemeClr val="accent1"/>
          </a:solidFill>
          <a:ln>
            <a:solidFill>
              <a:srgbClr val="4472C4"/>
            </a:solidFill>
          </a:ln>
        </p:spPr>
        <p:txBody>
          <a:bodyPr/>
          <a:lstStyle/>
          <a:p>
            <a:r>
              <a:rPr lang="en-US" b="1" dirty="0">
                <a:cs typeface="Calibri Light"/>
              </a:rPr>
              <a:t>Play Spot it!</a:t>
            </a:r>
            <a:endParaRPr lang="en-US" b="1" dirty="0"/>
          </a:p>
        </p:txBody>
      </p:sp>
      <p:sp>
        <p:nvSpPr>
          <p:cNvPr id="3" name="Content Placeholder 2">
            <a:extLst>
              <a:ext uri="{FF2B5EF4-FFF2-40B4-BE49-F238E27FC236}">
                <a16:creationId xmlns:a16="http://schemas.microsoft.com/office/drawing/2014/main" id="{336728DF-15C8-4D63-87CC-366F9EE69484}"/>
              </a:ext>
            </a:extLst>
          </p:cNvPr>
          <p:cNvSpPr>
            <a:spLocks noGrp="1"/>
          </p:cNvSpPr>
          <p:nvPr>
            <p:ph idx="1"/>
          </p:nvPr>
        </p:nvSpPr>
        <p:spPr/>
        <p:txBody>
          <a:bodyPr vert="horz" lIns="91440" tIns="45720" rIns="91440" bIns="45720" rtlCol="0" anchor="t">
            <a:normAutofit lnSpcReduction="10000"/>
          </a:bodyPr>
          <a:lstStyle/>
          <a:p>
            <a:endParaRPr lang="en-GB" dirty="0">
              <a:ea typeface="+mn-lt"/>
              <a:cs typeface="+mn-lt"/>
            </a:endParaRPr>
          </a:p>
          <a:p>
            <a:r>
              <a:rPr lang="en-GB" dirty="0">
                <a:ea typeface="+mn-lt"/>
                <a:cs typeface="+mn-lt"/>
              </a:rPr>
              <a:t>Then use this activity in other situations e.g. when giving information, instructions or during a plenary session. (e.g. incomplete information; vocabulary that is too difficult etc.)</a:t>
            </a:r>
          </a:p>
          <a:p>
            <a:r>
              <a:rPr lang="en-GB" dirty="0">
                <a:ea typeface="+mn-lt"/>
                <a:cs typeface="+mn-lt"/>
              </a:rPr>
              <a:t>Warn them first though! </a:t>
            </a:r>
          </a:p>
          <a:p>
            <a:pPr algn="just"/>
            <a:r>
              <a:rPr lang="en-GB" dirty="0">
                <a:ea typeface="+mn-lt"/>
                <a:cs typeface="+mn-lt"/>
              </a:rPr>
              <a:t>Once they can identify single problems warn them that you are going to use several types of ‘spot it' together e.g. some difficult words </a:t>
            </a:r>
            <a:r>
              <a:rPr lang="en-GB" i="1" dirty="0">
                <a:ea typeface="+mn-lt"/>
                <a:cs typeface="+mn-lt"/>
              </a:rPr>
              <a:t>and</a:t>
            </a:r>
            <a:r>
              <a:rPr lang="en-GB" dirty="0">
                <a:ea typeface="+mn-lt"/>
                <a:cs typeface="+mn-lt"/>
              </a:rPr>
              <a:t> some incomplete information.</a:t>
            </a:r>
            <a:endParaRPr lang="en-US" dirty="0">
              <a:ea typeface="+mn-lt"/>
              <a:cs typeface="+mn-lt"/>
            </a:endParaRPr>
          </a:p>
          <a:p>
            <a:pPr algn="just"/>
            <a:r>
              <a:rPr lang="en-GB" dirty="0">
                <a:cs typeface="Calibri"/>
              </a:rPr>
              <a:t>You may need to teach the children phrases to use to identify the problem e.g. "please say that more slowly."</a:t>
            </a:r>
          </a:p>
          <a:p>
            <a:pPr algn="just"/>
            <a:endParaRPr lang="en-GB" dirty="0">
              <a:cs typeface="Calibri"/>
            </a:endParaRPr>
          </a:p>
          <a:p>
            <a:endParaRPr lang="en-US" dirty="0">
              <a:cs typeface="Calibri"/>
            </a:endParaRPr>
          </a:p>
        </p:txBody>
      </p:sp>
      <p:pic>
        <p:nvPicPr>
          <p:cNvPr id="5" name="Picture 4" descr="A picture containing object, mirror, microscope&#10;&#10;Description automatically generated">
            <a:extLst>
              <a:ext uri="{FF2B5EF4-FFF2-40B4-BE49-F238E27FC236}">
                <a16:creationId xmlns:a16="http://schemas.microsoft.com/office/drawing/2014/main" id="{ED877F0F-ED41-4A2E-BB39-90BF96F4D273}"/>
              </a:ext>
            </a:extLst>
          </p:cNvPr>
          <p:cNvPicPr>
            <a:picLocks noChangeAspect="1"/>
          </p:cNvPicPr>
          <p:nvPr/>
        </p:nvPicPr>
        <p:blipFill>
          <a:blip r:embed="rId7"/>
          <a:stretch>
            <a:fillRect/>
          </a:stretch>
        </p:blipFill>
        <p:spPr>
          <a:xfrm>
            <a:off x="10036475" y="497097"/>
            <a:ext cx="1133655" cy="113365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9193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3943"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12C51-BC27-4A73-B421-48E6193454E6}"/>
              </a:ext>
            </a:extLst>
          </p:cNvPr>
          <p:cNvSpPr>
            <a:spLocks noGrp="1"/>
          </p:cNvSpPr>
          <p:nvPr>
            <p:ph type="title"/>
          </p:nvPr>
        </p:nvSpPr>
        <p:spPr>
          <a:solidFill>
            <a:schemeClr val="accent1"/>
          </a:solidFill>
          <a:ln>
            <a:solidFill>
              <a:srgbClr val="4472C4"/>
            </a:solidFill>
          </a:ln>
        </p:spPr>
        <p:txBody>
          <a:bodyPr/>
          <a:lstStyle/>
          <a:p>
            <a:r>
              <a:rPr lang="en-US" b="1" dirty="0">
                <a:cs typeface="Calibri Light"/>
              </a:rPr>
              <a:t>Listen for key information</a:t>
            </a:r>
            <a:endParaRPr lang="en-US" b="1" dirty="0"/>
          </a:p>
        </p:txBody>
      </p:sp>
      <p:sp>
        <p:nvSpPr>
          <p:cNvPr id="3" name="Content Placeholder 2">
            <a:extLst>
              <a:ext uri="{FF2B5EF4-FFF2-40B4-BE49-F238E27FC236}">
                <a16:creationId xmlns:a16="http://schemas.microsoft.com/office/drawing/2014/main" id="{B4869BE0-52FB-475A-8DE1-50FBEBCD0C8C}"/>
              </a:ext>
            </a:extLst>
          </p:cNvPr>
          <p:cNvSpPr>
            <a:spLocks noGrp="1"/>
          </p:cNvSpPr>
          <p:nvPr>
            <p:ph idx="1"/>
          </p:nvPr>
        </p:nvSpPr>
        <p:spPr>
          <a:xfrm>
            <a:off x="838200" y="2026908"/>
            <a:ext cx="8704053" cy="4351338"/>
          </a:xfrm>
        </p:spPr>
        <p:txBody>
          <a:bodyPr vert="horz" lIns="91440" tIns="45720" rIns="91440" bIns="45720" rtlCol="0" anchor="t">
            <a:normAutofit fontScale="92500" lnSpcReduction="10000"/>
          </a:bodyPr>
          <a:lstStyle/>
          <a:p>
            <a:r>
              <a:rPr lang="en-US" sz="3200" dirty="0">
                <a:ea typeface="+mn-lt"/>
                <a:cs typeface="+mn-lt"/>
              </a:rPr>
              <a:t>When teaching, give pupils a piece of</a:t>
            </a:r>
            <a:r>
              <a:rPr lang="en-US" sz="3200" b="1" dirty="0">
                <a:ea typeface="+mn-lt"/>
                <a:cs typeface="+mn-lt"/>
              </a:rPr>
              <a:t> key information</a:t>
            </a:r>
            <a:r>
              <a:rPr lang="en-US" sz="3200" dirty="0">
                <a:ea typeface="+mn-lt"/>
                <a:cs typeface="+mn-lt"/>
              </a:rPr>
              <a:t> to listen for.</a:t>
            </a:r>
          </a:p>
          <a:p>
            <a:endParaRPr lang="en-US" sz="3200" dirty="0">
              <a:ea typeface="+mn-lt"/>
              <a:cs typeface="+mn-lt"/>
            </a:endParaRPr>
          </a:p>
          <a:p>
            <a:r>
              <a:rPr lang="en-US" sz="3200" dirty="0">
                <a:ea typeface="+mn-lt"/>
                <a:cs typeface="+mn-lt"/>
              </a:rPr>
              <a:t>Additional support can be given e.g. </a:t>
            </a:r>
          </a:p>
          <a:p>
            <a:pPr marL="0" indent="0">
              <a:buNone/>
            </a:pPr>
            <a:endParaRPr lang="en-US" sz="3200" dirty="0">
              <a:ea typeface="+mn-lt"/>
              <a:cs typeface="+mn-lt"/>
            </a:endParaRPr>
          </a:p>
          <a:p>
            <a:pPr marL="0" indent="0">
              <a:buNone/>
            </a:pPr>
            <a:r>
              <a:rPr lang="en-US" sz="3200" dirty="0">
                <a:ea typeface="+mn-lt"/>
                <a:cs typeface="+mn-lt"/>
              </a:rPr>
              <a:t>- prompts that the information is coming up (visually or verbally)</a:t>
            </a:r>
            <a:endParaRPr lang="en-US" sz="3200">
              <a:cs typeface="Calibri" panose="020F0502020204030204"/>
            </a:endParaRPr>
          </a:p>
          <a:p>
            <a:pPr marL="0" indent="0">
              <a:buNone/>
            </a:pPr>
            <a:endParaRPr lang="en-US" sz="3200" dirty="0">
              <a:ea typeface="+mn-lt"/>
              <a:cs typeface="+mn-lt"/>
            </a:endParaRPr>
          </a:p>
          <a:p>
            <a:pPr marL="0" indent="0">
              <a:buNone/>
            </a:pPr>
            <a:r>
              <a:rPr lang="en-US" sz="3200" dirty="0">
                <a:ea typeface="+mn-lt"/>
                <a:cs typeface="+mn-lt"/>
              </a:rPr>
              <a:t>- checking that the message has been received</a:t>
            </a:r>
          </a:p>
          <a:p>
            <a:pPr marL="0" indent="0">
              <a:buNone/>
            </a:pPr>
            <a:endParaRPr lang="en-US" sz="3200" dirty="0">
              <a:cs typeface="Calibri" panose="020F0502020204030204"/>
            </a:endParaRPr>
          </a:p>
          <a:p>
            <a:endParaRPr lang="en-US" dirty="0">
              <a:cs typeface="Calibri"/>
            </a:endParaRPr>
          </a:p>
        </p:txBody>
      </p:sp>
      <p:pic>
        <p:nvPicPr>
          <p:cNvPr id="4" name="Picture 4" descr="Logo, company name&#10;&#10;Description automatically generated">
            <a:extLst>
              <a:ext uri="{FF2B5EF4-FFF2-40B4-BE49-F238E27FC236}">
                <a16:creationId xmlns:a16="http://schemas.microsoft.com/office/drawing/2014/main" id="{29C58F65-2F4A-437D-B265-C1A4FC442CE2}"/>
              </a:ext>
            </a:extLst>
          </p:cNvPr>
          <p:cNvPicPr>
            <a:picLocks noChangeAspect="1"/>
          </p:cNvPicPr>
          <p:nvPr/>
        </p:nvPicPr>
        <p:blipFill>
          <a:blip r:embed="rId5"/>
          <a:stretch>
            <a:fillRect/>
          </a:stretch>
        </p:blipFill>
        <p:spPr>
          <a:xfrm>
            <a:off x="9740571" y="1825116"/>
            <a:ext cx="2257425" cy="202882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7384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3578B-3975-4E71-82C5-546F28EB75C5}"/>
              </a:ext>
            </a:extLst>
          </p:cNvPr>
          <p:cNvSpPr>
            <a:spLocks noGrp="1"/>
          </p:cNvSpPr>
          <p:nvPr>
            <p:ph type="title"/>
          </p:nvPr>
        </p:nvSpPr>
        <p:spPr>
          <a:solidFill>
            <a:schemeClr val="accent1"/>
          </a:solidFill>
          <a:ln>
            <a:solidFill>
              <a:srgbClr val="4472C4"/>
            </a:solidFill>
          </a:ln>
        </p:spPr>
        <p:txBody>
          <a:bodyPr/>
          <a:lstStyle/>
          <a:p>
            <a:r>
              <a:rPr lang="en-US" b="1" dirty="0">
                <a:cs typeface="Calibri Light"/>
              </a:rPr>
              <a:t>Barrier Games</a:t>
            </a:r>
            <a:endParaRPr lang="en-US" b="1" dirty="0"/>
          </a:p>
        </p:txBody>
      </p:sp>
      <p:sp>
        <p:nvSpPr>
          <p:cNvPr id="3" name="Content Placeholder 2">
            <a:extLst>
              <a:ext uri="{FF2B5EF4-FFF2-40B4-BE49-F238E27FC236}">
                <a16:creationId xmlns:a16="http://schemas.microsoft.com/office/drawing/2014/main" id="{2303E778-9E97-430B-958D-4DE62723D2D2}"/>
              </a:ext>
            </a:extLst>
          </p:cNvPr>
          <p:cNvSpPr>
            <a:spLocks noGrp="1"/>
          </p:cNvSpPr>
          <p:nvPr>
            <p:ph idx="1"/>
          </p:nvPr>
        </p:nvSpPr>
        <p:spPr>
          <a:xfrm>
            <a:off x="838200" y="2041285"/>
            <a:ext cx="6705600" cy="4135678"/>
          </a:xfrm>
        </p:spPr>
        <p:txBody>
          <a:bodyPr vert="horz" lIns="91440" tIns="45720" rIns="91440" bIns="45720" rtlCol="0" anchor="t">
            <a:normAutofit fontScale="85000" lnSpcReduction="10000"/>
          </a:bodyPr>
          <a:lstStyle/>
          <a:p>
            <a:pPr algn="just"/>
            <a:r>
              <a:rPr lang="en-GB" dirty="0">
                <a:ea typeface="+mn-lt"/>
                <a:cs typeface="+mn-lt"/>
              </a:rPr>
              <a:t>These encourage the ‘listener’ to practise seeking support/clarification. Ideas:</a:t>
            </a:r>
            <a:endParaRPr lang="en-US" dirty="0">
              <a:ea typeface="+mn-lt"/>
              <a:cs typeface="+mn-lt"/>
            </a:endParaRPr>
          </a:p>
          <a:p>
            <a:pPr algn="just"/>
            <a:r>
              <a:rPr lang="en-GB" b="1" i="1" dirty="0">
                <a:ea typeface="+mn-lt"/>
                <a:cs typeface="+mn-lt"/>
              </a:rPr>
              <a:t>Guess the shape/picture</a:t>
            </a:r>
            <a:r>
              <a:rPr lang="en-GB" dirty="0">
                <a:ea typeface="+mn-lt"/>
                <a:cs typeface="+mn-lt"/>
              </a:rPr>
              <a:t> – child A describes shape/picture to child B who has to guess what it is (or draw it themselves).</a:t>
            </a:r>
          </a:p>
          <a:p>
            <a:pPr algn="just"/>
            <a:r>
              <a:rPr lang="en-GB" b="1" i="1" dirty="0">
                <a:cs typeface="Calibri"/>
              </a:rPr>
              <a:t>Create a scene</a:t>
            </a:r>
            <a:r>
              <a:rPr lang="en-GB" dirty="0">
                <a:cs typeface="Calibri"/>
              </a:rPr>
              <a:t> – each child has identical materials and background scenes. As child A sets up their scene, they describe in detail what they are doing, to child B who has to recreate the same scene.</a:t>
            </a:r>
            <a:endParaRPr lang="en-GB" dirty="0"/>
          </a:p>
          <a:p>
            <a:pPr algn="just"/>
            <a:r>
              <a:rPr lang="en-GB" b="1" i="1" dirty="0">
                <a:ea typeface="+mn-lt"/>
                <a:cs typeface="+mn-lt"/>
              </a:rPr>
              <a:t>Time lines </a:t>
            </a:r>
            <a:r>
              <a:rPr lang="en-GB" dirty="0">
                <a:ea typeface="+mn-lt"/>
                <a:cs typeface="+mn-lt"/>
              </a:rPr>
              <a:t>- Each child has a timeline with something missing. They have to ask each other questions to find the missing information.</a:t>
            </a:r>
          </a:p>
          <a:p>
            <a:pPr algn="just"/>
            <a:endParaRPr lang="en-GB" dirty="0">
              <a:ea typeface="+mn-lt"/>
              <a:cs typeface="+mn-lt"/>
            </a:endParaRPr>
          </a:p>
          <a:p>
            <a:pPr algn="just"/>
            <a:endParaRPr lang="en-GB" dirty="0">
              <a:cs typeface="Calibri"/>
            </a:endParaRPr>
          </a:p>
          <a:p>
            <a:pPr algn="just"/>
            <a:endParaRPr lang="en-GB" dirty="0">
              <a:cs typeface="Calibri"/>
            </a:endParaRPr>
          </a:p>
          <a:p>
            <a:pPr algn="just"/>
            <a:endParaRPr lang="en-GB" dirty="0">
              <a:cs typeface="Calibri"/>
            </a:endParaRPr>
          </a:p>
          <a:p>
            <a:endParaRPr lang="en-US" dirty="0">
              <a:cs typeface="Calibri"/>
            </a:endParaRPr>
          </a:p>
        </p:txBody>
      </p:sp>
      <p:pic>
        <p:nvPicPr>
          <p:cNvPr id="4" name="Picture 4" descr="A group of children in a room&#10;&#10;Description automatically generated">
            <a:extLst>
              <a:ext uri="{FF2B5EF4-FFF2-40B4-BE49-F238E27FC236}">
                <a16:creationId xmlns:a16="http://schemas.microsoft.com/office/drawing/2014/main" id="{A321A763-B674-4F32-901D-AE8EFAA3FE59}"/>
              </a:ext>
            </a:extLst>
          </p:cNvPr>
          <p:cNvPicPr>
            <a:picLocks noChangeAspect="1"/>
          </p:cNvPicPr>
          <p:nvPr/>
        </p:nvPicPr>
        <p:blipFill>
          <a:blip r:embed="rId5"/>
          <a:stretch>
            <a:fillRect/>
          </a:stretch>
        </p:blipFill>
        <p:spPr>
          <a:xfrm>
            <a:off x="8848815" y="2170532"/>
            <a:ext cx="2991388" cy="345146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5100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3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E2617-A45F-4113-BDD9-3EBE1CC203C2}"/>
              </a:ext>
            </a:extLst>
          </p:cNvPr>
          <p:cNvSpPr>
            <a:spLocks noGrp="1"/>
          </p:cNvSpPr>
          <p:nvPr>
            <p:ph type="title"/>
          </p:nvPr>
        </p:nvSpPr>
        <p:spPr>
          <a:solidFill>
            <a:schemeClr val="accent1"/>
          </a:solidFill>
          <a:ln>
            <a:solidFill>
              <a:srgbClr val="4472C4"/>
            </a:solidFill>
          </a:ln>
        </p:spPr>
        <p:txBody>
          <a:bodyPr/>
          <a:lstStyle/>
          <a:p>
            <a:r>
              <a:rPr lang="en-US" b="1" dirty="0">
                <a:cs typeface="Calibri Light"/>
              </a:rPr>
              <a:t>Group Active Listening activities</a:t>
            </a:r>
            <a:endParaRPr lang="en-US" b="1" dirty="0"/>
          </a:p>
        </p:txBody>
      </p:sp>
      <p:sp>
        <p:nvSpPr>
          <p:cNvPr id="3" name="Content Placeholder 2">
            <a:extLst>
              <a:ext uri="{FF2B5EF4-FFF2-40B4-BE49-F238E27FC236}">
                <a16:creationId xmlns:a16="http://schemas.microsoft.com/office/drawing/2014/main" id="{C47C3089-68F6-4BDC-A19C-6F169BEA4A30}"/>
              </a:ext>
            </a:extLst>
          </p:cNvPr>
          <p:cNvSpPr>
            <a:spLocks noGrp="1"/>
          </p:cNvSpPr>
          <p:nvPr>
            <p:ph idx="1"/>
          </p:nvPr>
        </p:nvSpPr>
        <p:spPr/>
        <p:txBody>
          <a:bodyPr vert="horz" lIns="91440" tIns="45720" rIns="91440" bIns="45720" rtlCol="0" anchor="t">
            <a:normAutofit/>
          </a:bodyPr>
          <a:lstStyle/>
          <a:p>
            <a:pPr algn="just"/>
            <a:endParaRPr lang="en-GB" dirty="0">
              <a:ea typeface="+mn-lt"/>
              <a:cs typeface="+mn-lt"/>
            </a:endParaRPr>
          </a:p>
          <a:p>
            <a:endParaRPr lang="en-US" dirty="0">
              <a:cs typeface="Calibri"/>
            </a:endParaRPr>
          </a:p>
        </p:txBody>
      </p:sp>
      <p:sp>
        <p:nvSpPr>
          <p:cNvPr id="4" name="Content Placeholder 2">
            <a:extLst>
              <a:ext uri="{FF2B5EF4-FFF2-40B4-BE49-F238E27FC236}">
                <a16:creationId xmlns:a16="http://schemas.microsoft.com/office/drawing/2014/main" id="{4ABE2AFE-9419-487E-B889-1BC1CA1CD66A}"/>
              </a:ext>
            </a:extLst>
          </p:cNvPr>
          <p:cNvSpPr>
            <a:spLocks noGrp="1"/>
          </p:cNvSpPr>
          <p:nvPr/>
        </p:nvSpPr>
        <p:spPr>
          <a:xfrm>
            <a:off x="838200" y="1983775"/>
            <a:ext cx="5152845" cy="2165980"/>
          </a:xfrm>
          <a:prstGeom prst="rect">
            <a:avLst/>
          </a:prstGeom>
          <a:ln>
            <a:solidFill>
              <a:srgbClr val="4472C4"/>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ea typeface="+mn-lt"/>
                <a:cs typeface="+mn-lt"/>
              </a:rPr>
              <a:t>Simon Says</a:t>
            </a:r>
            <a:r>
              <a:rPr lang="en-US" dirty="0">
                <a:cs typeface="Calibri"/>
              </a:rPr>
              <a:t> </a:t>
            </a:r>
          </a:p>
          <a:p>
            <a:endParaRPr lang="en-US" dirty="0">
              <a:cs typeface="Calibri"/>
            </a:endParaRPr>
          </a:p>
        </p:txBody>
      </p:sp>
      <p:sp>
        <p:nvSpPr>
          <p:cNvPr id="5" name="Content Placeholder 2">
            <a:extLst>
              <a:ext uri="{FF2B5EF4-FFF2-40B4-BE49-F238E27FC236}">
                <a16:creationId xmlns:a16="http://schemas.microsoft.com/office/drawing/2014/main" id="{7F7D877D-68EC-4A96-AC50-48D1B7A304B3}"/>
              </a:ext>
            </a:extLst>
          </p:cNvPr>
          <p:cNvSpPr>
            <a:spLocks noGrp="1"/>
          </p:cNvSpPr>
          <p:nvPr/>
        </p:nvSpPr>
        <p:spPr>
          <a:xfrm>
            <a:off x="6373482" y="1983775"/>
            <a:ext cx="5210355" cy="2165980"/>
          </a:xfrm>
          <a:prstGeom prst="rect">
            <a:avLst/>
          </a:prstGeom>
          <a:ln>
            <a:solidFill>
              <a:srgbClr val="4472C4"/>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cs typeface="Calibri"/>
              </a:rPr>
              <a:t>The Telephone Game</a:t>
            </a:r>
          </a:p>
          <a:p>
            <a:pPr marL="0" indent="0">
              <a:buNone/>
            </a:pPr>
            <a:endParaRPr lang="en-US" sz="1800" dirty="0">
              <a:cs typeface="Calibri"/>
            </a:endParaRPr>
          </a:p>
          <a:p>
            <a:pPr marL="0" indent="0">
              <a:buNone/>
            </a:pPr>
            <a:r>
              <a:rPr lang="en-US" sz="1800" dirty="0">
                <a:cs typeface="Calibri"/>
              </a:rPr>
              <a:t>One person comes up with a sentence and whispers it to the next person in line. They have to listen then pass it on to the next person and so on until it reaches the last person who says it out loud. </a:t>
            </a:r>
            <a:endParaRPr lang="en-US" sz="1800" b="1">
              <a:cs typeface="Calibri"/>
            </a:endParaRPr>
          </a:p>
          <a:p>
            <a:endParaRPr lang="en-US" dirty="0">
              <a:cs typeface="Calibri"/>
            </a:endParaRPr>
          </a:p>
        </p:txBody>
      </p:sp>
      <p:sp>
        <p:nvSpPr>
          <p:cNvPr id="6" name="Content Placeholder 2">
            <a:extLst>
              <a:ext uri="{FF2B5EF4-FFF2-40B4-BE49-F238E27FC236}">
                <a16:creationId xmlns:a16="http://schemas.microsoft.com/office/drawing/2014/main" id="{455C5976-4EA3-49CD-8341-685249BAA815}"/>
              </a:ext>
            </a:extLst>
          </p:cNvPr>
          <p:cNvSpPr>
            <a:spLocks noGrp="1"/>
          </p:cNvSpPr>
          <p:nvPr/>
        </p:nvSpPr>
        <p:spPr>
          <a:xfrm>
            <a:off x="838201" y="4298530"/>
            <a:ext cx="5152845" cy="2194734"/>
          </a:xfrm>
          <a:prstGeom prst="rect">
            <a:avLst/>
          </a:prstGeom>
          <a:ln>
            <a:solidFill>
              <a:srgbClr val="4472C4"/>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cs typeface="Calibri"/>
              </a:rPr>
              <a:t>Follow the Directions</a:t>
            </a:r>
          </a:p>
          <a:p>
            <a:pPr marL="0" indent="0">
              <a:buNone/>
            </a:pPr>
            <a:endParaRPr lang="en-US" sz="1800" dirty="0">
              <a:cs typeface="Calibri"/>
            </a:endParaRPr>
          </a:p>
          <a:p>
            <a:pPr marL="0" indent="0">
              <a:buNone/>
            </a:pPr>
            <a:endParaRPr lang="en-US" sz="1800" dirty="0">
              <a:cs typeface="Calibri"/>
            </a:endParaRPr>
          </a:p>
          <a:p>
            <a:pPr marL="0" indent="0">
              <a:buNone/>
            </a:pPr>
            <a:r>
              <a:rPr lang="en-US" sz="1800" dirty="0">
                <a:cs typeface="Calibri"/>
              </a:rPr>
              <a:t>Give pupils a piece of paper each. Read out a series of short, simple instructions. They have to draw the directions they hear. </a:t>
            </a:r>
            <a:endParaRPr lang="en-US">
              <a:cs typeface="Calibri"/>
            </a:endParaRPr>
          </a:p>
          <a:p>
            <a:pPr marL="0" indent="0">
              <a:buNone/>
            </a:pPr>
            <a:endParaRPr lang="en-US" sz="1800" dirty="0">
              <a:cs typeface="Calibri"/>
            </a:endParaRPr>
          </a:p>
          <a:p>
            <a:endParaRPr lang="en-US" dirty="0">
              <a:cs typeface="Calibri"/>
            </a:endParaRPr>
          </a:p>
        </p:txBody>
      </p:sp>
      <p:sp>
        <p:nvSpPr>
          <p:cNvPr id="7" name="Content Placeholder 2">
            <a:extLst>
              <a:ext uri="{FF2B5EF4-FFF2-40B4-BE49-F238E27FC236}">
                <a16:creationId xmlns:a16="http://schemas.microsoft.com/office/drawing/2014/main" id="{ABFF53B2-CB6A-4907-86FE-602A39E18FE9}"/>
              </a:ext>
            </a:extLst>
          </p:cNvPr>
          <p:cNvSpPr>
            <a:spLocks noGrp="1"/>
          </p:cNvSpPr>
          <p:nvPr/>
        </p:nvSpPr>
        <p:spPr>
          <a:xfrm>
            <a:off x="6373482" y="4298529"/>
            <a:ext cx="5210355" cy="2180357"/>
          </a:xfrm>
          <a:prstGeom prst="rect">
            <a:avLst/>
          </a:prstGeom>
          <a:ln>
            <a:solidFill>
              <a:srgbClr val="4472C4"/>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cs typeface="Calibri"/>
              </a:rPr>
              <a:t>Popcorn Storytelling</a:t>
            </a:r>
            <a:r>
              <a:rPr lang="en-US" dirty="0">
                <a:cs typeface="Calibri"/>
              </a:rPr>
              <a:t> </a:t>
            </a:r>
          </a:p>
          <a:p>
            <a:pPr marL="0" indent="0">
              <a:buNone/>
            </a:pPr>
            <a:endParaRPr lang="en-US" sz="1800" dirty="0">
              <a:cs typeface="Calibri"/>
            </a:endParaRPr>
          </a:p>
          <a:p>
            <a:pPr marL="0" indent="0">
              <a:buNone/>
            </a:pPr>
            <a:r>
              <a:rPr lang="en-US" sz="1800" dirty="0">
                <a:cs typeface="Calibri"/>
              </a:rPr>
              <a:t>Build a story together. The first person begins e.g. "Once upon a time there was blue frog who lived in a shoe". The next person adds something new to the story, and so on until the story is complete.</a:t>
            </a:r>
          </a:p>
          <a:p>
            <a:endParaRPr lang="en-US" dirty="0">
              <a:cs typeface="Calibri"/>
            </a:endParaRPr>
          </a:p>
        </p:txBody>
      </p:sp>
      <p:pic>
        <p:nvPicPr>
          <p:cNvPr id="8" name="Picture 8" descr="Graphical user interface, text, application, chat or text message&#10;&#10;Description automatically generated">
            <a:extLst>
              <a:ext uri="{FF2B5EF4-FFF2-40B4-BE49-F238E27FC236}">
                <a16:creationId xmlns:a16="http://schemas.microsoft.com/office/drawing/2014/main" id="{B3A694AD-6C82-4D21-8616-18088159D7AA}"/>
              </a:ext>
            </a:extLst>
          </p:cNvPr>
          <p:cNvPicPr>
            <a:picLocks noChangeAspect="1"/>
          </p:cNvPicPr>
          <p:nvPr/>
        </p:nvPicPr>
        <p:blipFill>
          <a:blip r:embed="rId5"/>
          <a:stretch>
            <a:fillRect/>
          </a:stretch>
        </p:blipFill>
        <p:spPr>
          <a:xfrm>
            <a:off x="2298850" y="2581544"/>
            <a:ext cx="1958377" cy="1364232"/>
          </a:xfrm>
          <a:prstGeom prst="rect">
            <a:avLst/>
          </a:prstGeom>
        </p:spPr>
      </p:pic>
      <p:pic>
        <p:nvPicPr>
          <p:cNvPr id="9" name="Picture 9" descr="A close up of a telephone&#10;&#10;Description automatically generated">
            <a:extLst>
              <a:ext uri="{FF2B5EF4-FFF2-40B4-BE49-F238E27FC236}">
                <a16:creationId xmlns:a16="http://schemas.microsoft.com/office/drawing/2014/main" id="{0795CBFF-3AE0-4295-8A3A-894EBB7BDDD9}"/>
              </a:ext>
            </a:extLst>
          </p:cNvPr>
          <p:cNvPicPr>
            <a:picLocks noChangeAspect="1"/>
          </p:cNvPicPr>
          <p:nvPr/>
        </p:nvPicPr>
        <p:blipFill>
          <a:blip r:embed="rId6"/>
          <a:stretch>
            <a:fillRect/>
          </a:stretch>
        </p:blipFill>
        <p:spPr>
          <a:xfrm>
            <a:off x="10622442" y="2093433"/>
            <a:ext cx="738099" cy="730191"/>
          </a:xfrm>
          <a:prstGeom prst="rect">
            <a:avLst/>
          </a:prstGeom>
        </p:spPr>
      </p:pic>
      <p:pic>
        <p:nvPicPr>
          <p:cNvPr id="10" name="Picture 10" descr="A picture containing shape&#10;&#10;Description automatically generated">
            <a:extLst>
              <a:ext uri="{FF2B5EF4-FFF2-40B4-BE49-F238E27FC236}">
                <a16:creationId xmlns:a16="http://schemas.microsoft.com/office/drawing/2014/main" id="{CCB61667-84E6-42D0-8E00-756A50702585}"/>
              </a:ext>
            </a:extLst>
          </p:cNvPr>
          <p:cNvPicPr>
            <a:picLocks noChangeAspect="1"/>
          </p:cNvPicPr>
          <p:nvPr/>
        </p:nvPicPr>
        <p:blipFill>
          <a:blip r:embed="rId7"/>
          <a:stretch>
            <a:fillRect/>
          </a:stretch>
        </p:blipFill>
        <p:spPr>
          <a:xfrm>
            <a:off x="4913732" y="4423463"/>
            <a:ext cx="941179" cy="872168"/>
          </a:xfrm>
          <a:prstGeom prst="rect">
            <a:avLst/>
          </a:prstGeom>
        </p:spPr>
      </p:pic>
      <p:pic>
        <p:nvPicPr>
          <p:cNvPr id="11" name="Picture 11" descr="Diagram&#10;&#10;Description automatically generated">
            <a:extLst>
              <a:ext uri="{FF2B5EF4-FFF2-40B4-BE49-F238E27FC236}">
                <a16:creationId xmlns:a16="http://schemas.microsoft.com/office/drawing/2014/main" id="{A89F9B2E-7970-4511-8D6D-2FC96B9F13A5}"/>
              </a:ext>
            </a:extLst>
          </p:cNvPr>
          <p:cNvPicPr>
            <a:picLocks noChangeAspect="1"/>
          </p:cNvPicPr>
          <p:nvPr/>
        </p:nvPicPr>
        <p:blipFill>
          <a:blip r:embed="rId8"/>
          <a:stretch>
            <a:fillRect/>
          </a:stretch>
        </p:blipFill>
        <p:spPr>
          <a:xfrm>
            <a:off x="10559990" y="4346006"/>
            <a:ext cx="848624" cy="782669"/>
          </a:xfrm>
          <a:prstGeom prst="rect">
            <a:avLst/>
          </a:prstGeom>
        </p:spPr>
      </p:pic>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3663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63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E2617-A45F-4113-BDD9-3EBE1CC203C2}"/>
              </a:ext>
            </a:extLst>
          </p:cNvPr>
          <p:cNvSpPr>
            <a:spLocks noGrp="1"/>
          </p:cNvSpPr>
          <p:nvPr>
            <p:ph type="title"/>
          </p:nvPr>
        </p:nvSpPr>
        <p:spPr>
          <a:solidFill>
            <a:schemeClr val="accent1"/>
          </a:solidFill>
          <a:ln>
            <a:solidFill>
              <a:srgbClr val="4472C4"/>
            </a:solidFill>
          </a:ln>
        </p:spPr>
        <p:txBody>
          <a:bodyPr/>
          <a:lstStyle/>
          <a:p>
            <a:r>
              <a:rPr lang="en-US" b="1" dirty="0">
                <a:cs typeface="Calibri Light"/>
              </a:rPr>
              <a:t>Supporting asking for help</a:t>
            </a:r>
            <a:endParaRPr lang="en-US" b="1" dirty="0"/>
          </a:p>
        </p:txBody>
      </p:sp>
      <p:sp>
        <p:nvSpPr>
          <p:cNvPr id="3" name="Content Placeholder 2">
            <a:extLst>
              <a:ext uri="{FF2B5EF4-FFF2-40B4-BE49-F238E27FC236}">
                <a16:creationId xmlns:a16="http://schemas.microsoft.com/office/drawing/2014/main" id="{C47C3089-68F6-4BDC-A19C-6F169BEA4A30}"/>
              </a:ext>
            </a:extLst>
          </p:cNvPr>
          <p:cNvSpPr>
            <a:spLocks noGrp="1"/>
          </p:cNvSpPr>
          <p:nvPr>
            <p:ph idx="1"/>
          </p:nvPr>
        </p:nvSpPr>
        <p:spPr/>
        <p:txBody>
          <a:bodyPr vert="horz" lIns="91440" tIns="45720" rIns="91440" bIns="45720" rtlCol="0" anchor="t">
            <a:normAutofit/>
          </a:bodyPr>
          <a:lstStyle/>
          <a:p>
            <a:pPr algn="just"/>
            <a:endParaRPr lang="en-GB" dirty="0">
              <a:ea typeface="+mn-lt"/>
              <a:cs typeface="+mn-lt"/>
            </a:endParaRPr>
          </a:p>
          <a:p>
            <a:endParaRPr lang="en-US" dirty="0">
              <a:cs typeface="Calibri"/>
            </a:endParaRPr>
          </a:p>
        </p:txBody>
      </p:sp>
      <p:sp>
        <p:nvSpPr>
          <p:cNvPr id="4" name="Content Placeholder 2">
            <a:extLst>
              <a:ext uri="{FF2B5EF4-FFF2-40B4-BE49-F238E27FC236}">
                <a16:creationId xmlns:a16="http://schemas.microsoft.com/office/drawing/2014/main" id="{4ABE2AFE-9419-487E-B889-1BC1CA1CD66A}"/>
              </a:ext>
            </a:extLst>
          </p:cNvPr>
          <p:cNvSpPr>
            <a:spLocks noGrp="1"/>
          </p:cNvSpPr>
          <p:nvPr/>
        </p:nvSpPr>
        <p:spPr>
          <a:xfrm>
            <a:off x="838200" y="1825625"/>
            <a:ext cx="8186468"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mn-lt"/>
                <a:cs typeface="+mn-lt"/>
              </a:rPr>
              <a:t>Create a </a:t>
            </a:r>
            <a:r>
              <a:rPr lang="en-US" b="1" dirty="0">
                <a:ea typeface="+mn-lt"/>
                <a:cs typeface="+mn-lt"/>
              </a:rPr>
              <a:t>safe classroom environment</a:t>
            </a:r>
            <a:r>
              <a:rPr lang="en-US" dirty="0">
                <a:ea typeface="+mn-lt"/>
                <a:cs typeface="+mn-lt"/>
              </a:rPr>
              <a:t> in which everyone feels able to ask for help.</a:t>
            </a:r>
          </a:p>
          <a:p>
            <a:endParaRPr lang="en-US" dirty="0">
              <a:cs typeface="Calibri"/>
            </a:endParaRPr>
          </a:p>
          <a:p>
            <a:pPr marL="0" indent="0">
              <a:buNone/>
            </a:pPr>
            <a:r>
              <a:rPr lang="en-GB" dirty="0">
                <a:cs typeface="Calibri"/>
              </a:rPr>
              <a:t>- Explain that it is </a:t>
            </a:r>
            <a:r>
              <a:rPr lang="en-GB" b="1" dirty="0">
                <a:cs typeface="Calibri"/>
              </a:rPr>
              <a:t>good</a:t>
            </a:r>
            <a:r>
              <a:rPr lang="en-GB" dirty="0">
                <a:cs typeface="Calibri"/>
              </a:rPr>
              <a:t> to say when you do not understand something</a:t>
            </a:r>
            <a:endParaRPr lang="en-US" dirty="0">
              <a:ea typeface="+mn-lt"/>
              <a:cs typeface="+mn-lt"/>
            </a:endParaRPr>
          </a:p>
          <a:p>
            <a:pPr marL="0" indent="0">
              <a:buNone/>
            </a:pPr>
            <a:r>
              <a:rPr lang="en-GB" dirty="0">
                <a:cs typeface="Calibri"/>
              </a:rPr>
              <a:t>- Asking relevant questions is viewed </a:t>
            </a:r>
            <a:r>
              <a:rPr lang="en-GB" b="1" dirty="0">
                <a:cs typeface="Calibri"/>
              </a:rPr>
              <a:t>positively</a:t>
            </a:r>
            <a:endParaRPr lang="en-US" b="1" dirty="0">
              <a:ea typeface="+mn-lt"/>
              <a:cs typeface="+mn-lt"/>
            </a:endParaRPr>
          </a:p>
          <a:p>
            <a:pPr marL="0" indent="0">
              <a:buNone/>
            </a:pPr>
            <a:r>
              <a:rPr lang="en-GB" dirty="0">
                <a:cs typeface="Calibri"/>
              </a:rPr>
              <a:t>- If necessary, teach </a:t>
            </a:r>
            <a:r>
              <a:rPr lang="en-GB" b="1" dirty="0">
                <a:cs typeface="Calibri"/>
              </a:rPr>
              <a:t>what to do </a:t>
            </a:r>
            <a:r>
              <a:rPr lang="en-GB" dirty="0">
                <a:cs typeface="Calibri"/>
              </a:rPr>
              <a:t>and </a:t>
            </a:r>
            <a:r>
              <a:rPr lang="en-GB" b="1" dirty="0">
                <a:cs typeface="Calibri"/>
              </a:rPr>
              <a:t>what to say</a:t>
            </a:r>
            <a:r>
              <a:rPr lang="en-GB" dirty="0">
                <a:cs typeface="Calibri"/>
              </a:rPr>
              <a:t> when information is not understood</a:t>
            </a:r>
            <a:endParaRPr lang="en-US" dirty="0">
              <a:cs typeface="Calibri"/>
            </a:endParaRPr>
          </a:p>
          <a:p>
            <a:endParaRPr lang="en-US" dirty="0">
              <a:cs typeface="Calibri"/>
            </a:endParaRPr>
          </a:p>
        </p:txBody>
      </p:sp>
      <p:pic>
        <p:nvPicPr>
          <p:cNvPr id="5" name="Picture 5" descr="Icon&#10;&#10;Description automatically generated">
            <a:extLst>
              <a:ext uri="{FF2B5EF4-FFF2-40B4-BE49-F238E27FC236}">
                <a16:creationId xmlns:a16="http://schemas.microsoft.com/office/drawing/2014/main" id="{B8E2C110-00E5-4EAA-961C-D602F31309E8}"/>
              </a:ext>
            </a:extLst>
          </p:cNvPr>
          <p:cNvPicPr>
            <a:picLocks noChangeAspect="1"/>
          </p:cNvPicPr>
          <p:nvPr/>
        </p:nvPicPr>
        <p:blipFill>
          <a:blip r:embed="rId5"/>
          <a:stretch>
            <a:fillRect/>
          </a:stretch>
        </p:blipFill>
        <p:spPr>
          <a:xfrm>
            <a:off x="9357144" y="2313946"/>
            <a:ext cx="2247900" cy="2028825"/>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6380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8F1D44-E146-4AA4-B6E5-75546FA04C3A}"/>
              </a:ext>
            </a:extLst>
          </p:cNvPr>
          <p:cNvSpPr>
            <a:spLocks noGrp="1"/>
          </p:cNvSpPr>
          <p:nvPr>
            <p:ph idx="1"/>
          </p:nvPr>
        </p:nvSpPr>
        <p:spPr/>
        <p:txBody>
          <a:bodyPr vert="horz" lIns="91440" tIns="45720" rIns="91440" bIns="45720" rtlCol="0" anchor="t">
            <a:normAutofit/>
          </a:bodyPr>
          <a:lstStyle/>
          <a:p>
            <a:r>
              <a:rPr lang="en-GB" dirty="0">
                <a:ea typeface="+mn-lt"/>
                <a:cs typeface="+mn-lt"/>
              </a:rPr>
              <a:t>Initially prompts may be needed. </a:t>
            </a:r>
            <a:endParaRPr lang="en-US" dirty="0">
              <a:ea typeface="+mn-lt"/>
              <a:cs typeface="+mn-lt"/>
            </a:endParaRPr>
          </a:p>
          <a:p>
            <a:r>
              <a:rPr lang="en-GB" dirty="0">
                <a:ea typeface="+mn-lt"/>
                <a:cs typeface="+mn-lt"/>
              </a:rPr>
              <a:t>Monitor progress and ask "Do you want help?"</a:t>
            </a:r>
            <a:endParaRPr lang="en-US" dirty="0">
              <a:ea typeface="+mn-lt"/>
              <a:cs typeface="+mn-lt"/>
            </a:endParaRPr>
          </a:p>
          <a:p>
            <a:r>
              <a:rPr lang="en-US" dirty="0">
                <a:ea typeface="+mn-lt"/>
                <a:cs typeface="+mn-lt"/>
              </a:rPr>
              <a:t>If "Yes", identify the issue and model what they should </a:t>
            </a:r>
            <a:r>
              <a:rPr lang="en-US" b="1" dirty="0">
                <a:ea typeface="+mn-lt"/>
                <a:cs typeface="+mn-lt"/>
              </a:rPr>
              <a:t>do</a:t>
            </a:r>
            <a:r>
              <a:rPr lang="en-US" dirty="0">
                <a:ea typeface="+mn-lt"/>
                <a:cs typeface="+mn-lt"/>
              </a:rPr>
              <a:t> and </a:t>
            </a:r>
            <a:r>
              <a:rPr lang="en-US" b="1" dirty="0">
                <a:ea typeface="+mn-lt"/>
                <a:cs typeface="+mn-lt"/>
              </a:rPr>
              <a:t>say</a:t>
            </a:r>
            <a:r>
              <a:rPr lang="en-US" dirty="0">
                <a:ea typeface="+mn-lt"/>
                <a:cs typeface="+mn-lt"/>
              </a:rPr>
              <a:t>.</a:t>
            </a:r>
            <a:endParaRPr lang="en-GB" dirty="0">
              <a:ea typeface="+mn-lt"/>
              <a:cs typeface="+mn-lt"/>
            </a:endParaRPr>
          </a:p>
          <a:p>
            <a:r>
              <a:rPr lang="en-US" dirty="0">
                <a:ea typeface="+mn-lt"/>
                <a:cs typeface="+mn-lt"/>
              </a:rPr>
              <a:t>E.g. "Katy, if you want help, put your hand up. When I come say "</a:t>
            </a:r>
            <a:r>
              <a:rPr lang="en-US" dirty="0" err="1">
                <a:ea typeface="+mn-lt"/>
                <a:cs typeface="+mn-lt"/>
              </a:rPr>
              <a:t>Ms</a:t>
            </a:r>
            <a:r>
              <a:rPr lang="en-US" dirty="0">
                <a:ea typeface="+mn-lt"/>
                <a:cs typeface="+mn-lt"/>
              </a:rPr>
              <a:t> Harrington, I can't remember what to do".</a:t>
            </a:r>
          </a:p>
          <a:p>
            <a:r>
              <a:rPr lang="en-GB" dirty="0">
                <a:ea typeface="+mn-lt"/>
                <a:cs typeface="+mn-lt"/>
              </a:rPr>
              <a:t>Gradually stop modelling the response. Just prompt e.g. "What do you say when you need help?"</a:t>
            </a:r>
          </a:p>
          <a:p>
            <a:r>
              <a:rPr lang="en-GB" dirty="0">
                <a:ea typeface="+mn-lt"/>
                <a:cs typeface="+mn-lt"/>
              </a:rPr>
              <a:t>Gradually phase out the verbal prompt. Stand there looking expectant and wait for the child to ask.</a:t>
            </a:r>
          </a:p>
          <a:p>
            <a:endParaRPr lang="en-GB" dirty="0">
              <a:ea typeface="+mn-lt"/>
              <a:cs typeface="+mn-lt"/>
            </a:endParaRPr>
          </a:p>
        </p:txBody>
      </p:sp>
      <p:sp>
        <p:nvSpPr>
          <p:cNvPr id="5" name="Title 1">
            <a:extLst>
              <a:ext uri="{FF2B5EF4-FFF2-40B4-BE49-F238E27FC236}">
                <a16:creationId xmlns:a16="http://schemas.microsoft.com/office/drawing/2014/main" id="{0565D6F3-CAF9-4647-88FE-8F7DF082F2A9}"/>
              </a:ext>
            </a:extLst>
          </p:cNvPr>
          <p:cNvSpPr>
            <a:spLocks noGrp="1"/>
          </p:cNvSpPr>
          <p:nvPr>
            <p:ph type="title"/>
          </p:nvPr>
        </p:nvSpPr>
        <p:spPr>
          <a:xfrm>
            <a:off x="838200" y="365125"/>
            <a:ext cx="10515600" cy="1325563"/>
          </a:xfrm>
          <a:solidFill>
            <a:schemeClr val="accent1"/>
          </a:solidFill>
          <a:ln>
            <a:solidFill>
              <a:srgbClr val="4472C4"/>
            </a:solidFill>
          </a:ln>
        </p:spPr>
        <p:txBody>
          <a:bodyPr/>
          <a:lstStyle/>
          <a:p>
            <a:r>
              <a:rPr lang="en-US" b="1" dirty="0">
                <a:cs typeface="Calibri Light"/>
              </a:rPr>
              <a:t>Supporting asking for help</a:t>
            </a:r>
            <a:endParaRPr lang="en-US" b="1"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62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8">
            <a:extLst>
              <a:ext uri="{FF2B5EF4-FFF2-40B4-BE49-F238E27FC236}">
                <a16:creationId xmlns:a16="http://schemas.microsoft.com/office/drawing/2014/main" id="{46C2E80F-49A6-4372-B103-219D417A5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GB" b="1" dirty="0">
                <a:solidFill>
                  <a:srgbClr val="FFFFFF"/>
                </a:solidFill>
              </a:rPr>
              <a:t>Aims of the session:</a:t>
            </a:r>
          </a:p>
        </p:txBody>
      </p:sp>
      <p:graphicFrame>
        <p:nvGraphicFramePr>
          <p:cNvPr id="7" name="Content Placeholder 2">
            <a:extLst>
              <a:ext uri="{FF2B5EF4-FFF2-40B4-BE49-F238E27FC236}">
                <a16:creationId xmlns:a16="http://schemas.microsoft.com/office/drawing/2014/main" id="{D7606813-ED7B-495B-B1CA-8440296230E8}"/>
              </a:ext>
            </a:extLst>
          </p:cNvPr>
          <p:cNvGraphicFramePr>
            <a:graphicFrameLocks noGrp="1"/>
          </p:cNvGraphicFramePr>
          <p:nvPr>
            <p:ph idx="1"/>
            <p:extLst>
              <p:ext uri="{D42A27DB-BD31-4B8C-83A1-F6EECF244321}">
                <p14:modId xmlns:p14="http://schemas.microsoft.com/office/powerpoint/2010/main" val="97183486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44038" y="3409708"/>
            <a:ext cx="609600" cy="609600"/>
          </a:xfrm>
          <a:prstGeom prst="rect">
            <a:avLst/>
          </a:prstGeom>
        </p:spPr>
      </p:pic>
    </p:spTree>
    <p:extLst>
      <p:ext uri="{BB962C8B-B14F-4D97-AF65-F5344CB8AC3E}">
        <p14:creationId xmlns:p14="http://schemas.microsoft.com/office/powerpoint/2010/main" val="233463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E9E7FD-6579-4CF2-835A-9ED9C834A1FA}"/>
              </a:ext>
            </a:extLst>
          </p:cNvPr>
          <p:cNvSpPr>
            <a:spLocks noGrp="1"/>
          </p:cNvSpPr>
          <p:nvPr>
            <p:ph idx="1"/>
          </p:nvPr>
        </p:nvSpPr>
        <p:spPr/>
        <p:txBody>
          <a:bodyPr vert="horz" lIns="91440" tIns="45720" rIns="91440" bIns="45720" rtlCol="0" anchor="t">
            <a:normAutofit/>
          </a:bodyPr>
          <a:lstStyle/>
          <a:p>
            <a:r>
              <a:rPr lang="en-GB" dirty="0">
                <a:ea typeface="+mn-lt"/>
                <a:cs typeface="+mn-lt"/>
              </a:rPr>
              <a:t>Encourage pupils to identify and communicate the kind of help they need.</a:t>
            </a:r>
            <a:endParaRPr lang="en-US" dirty="0"/>
          </a:p>
          <a:p>
            <a:endParaRPr lang="en-GB" dirty="0">
              <a:cs typeface="Calibri"/>
            </a:endParaRPr>
          </a:p>
          <a:p>
            <a:r>
              <a:rPr lang="en-GB" dirty="0">
                <a:ea typeface="+mn-lt"/>
                <a:cs typeface="+mn-lt"/>
              </a:rPr>
              <a:t>Be aware of children who do not know when they have not understood.</a:t>
            </a:r>
          </a:p>
          <a:p>
            <a:endParaRPr lang="en-GB" dirty="0">
              <a:ea typeface="+mn-lt"/>
              <a:cs typeface="+mn-lt"/>
            </a:endParaRPr>
          </a:p>
          <a:p>
            <a:r>
              <a:rPr lang="en-GB" dirty="0">
                <a:ea typeface="+mn-lt"/>
                <a:cs typeface="+mn-lt"/>
              </a:rPr>
              <a:t>Be aware that this process can take a </a:t>
            </a:r>
            <a:r>
              <a:rPr lang="en-GB" b="1" dirty="0">
                <a:ea typeface="+mn-lt"/>
                <a:cs typeface="+mn-lt"/>
              </a:rPr>
              <a:t>long time</a:t>
            </a:r>
            <a:r>
              <a:rPr lang="en-GB" dirty="0">
                <a:ea typeface="+mn-lt"/>
                <a:cs typeface="+mn-lt"/>
              </a:rPr>
              <a:t> to achieve. </a:t>
            </a:r>
          </a:p>
          <a:p>
            <a:endParaRPr lang="en-GB" dirty="0">
              <a:ea typeface="+mn-lt"/>
              <a:cs typeface="+mn-lt"/>
            </a:endParaRPr>
          </a:p>
          <a:p>
            <a:r>
              <a:rPr lang="en-GB" dirty="0">
                <a:ea typeface="+mn-lt"/>
                <a:cs typeface="+mn-lt"/>
              </a:rPr>
              <a:t>Ensure this skill is then reinforced in a variety of situations.</a:t>
            </a:r>
          </a:p>
        </p:txBody>
      </p:sp>
      <p:sp>
        <p:nvSpPr>
          <p:cNvPr id="4" name="Title 1">
            <a:extLst>
              <a:ext uri="{FF2B5EF4-FFF2-40B4-BE49-F238E27FC236}">
                <a16:creationId xmlns:a16="http://schemas.microsoft.com/office/drawing/2014/main" id="{B15480AA-7D72-4D08-922A-1C2F26B2348C}"/>
              </a:ext>
            </a:extLst>
          </p:cNvPr>
          <p:cNvSpPr>
            <a:spLocks noGrp="1"/>
          </p:cNvSpPr>
          <p:nvPr/>
        </p:nvSpPr>
        <p:spPr>
          <a:xfrm>
            <a:off x="838200" y="365125"/>
            <a:ext cx="10515600" cy="1325563"/>
          </a:xfrm>
          <a:prstGeom prst="rect">
            <a:avLst/>
          </a:prstGeom>
          <a:solidFill>
            <a:schemeClr val="accent1"/>
          </a:solidFill>
          <a:ln>
            <a:solidFill>
              <a:srgbClr val="4472C4"/>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Supporting asking for help - things to think about:</a:t>
            </a:r>
            <a:endParaRPr lang="en-US" b="1"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654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0BFA6B-0884-45E2-8B3B-8F6DDC0819BD}"/>
              </a:ext>
            </a:extLst>
          </p:cNvPr>
          <p:cNvSpPr>
            <a:spLocks noGrp="1"/>
          </p:cNvSpPr>
          <p:nvPr>
            <p:ph idx="1"/>
          </p:nvPr>
        </p:nvSpPr>
        <p:spPr/>
        <p:txBody>
          <a:bodyPr vert="horz" lIns="91440" tIns="45720" rIns="91440" bIns="45720" rtlCol="0" anchor="t">
            <a:normAutofit/>
          </a:bodyPr>
          <a:lstStyle/>
          <a:p>
            <a:endParaRPr lang="en-GB" dirty="0">
              <a:ea typeface="+mn-lt"/>
              <a:cs typeface="+mn-lt"/>
            </a:endParaRPr>
          </a:p>
          <a:p>
            <a:r>
              <a:rPr lang="en-GB" dirty="0">
                <a:ea typeface="+mn-lt"/>
                <a:cs typeface="+mn-lt"/>
              </a:rPr>
              <a:t>If a pupil is reluctant to ask for help verbally, consider using a visual help card.</a:t>
            </a:r>
            <a:endParaRPr lang="en-GB">
              <a:cs typeface="Calibri"/>
            </a:endParaRPr>
          </a:p>
          <a:p>
            <a:endParaRPr lang="en-GB" dirty="0">
              <a:ea typeface="+mn-lt"/>
              <a:cs typeface="+mn-lt"/>
            </a:endParaRPr>
          </a:p>
          <a:p>
            <a:r>
              <a:rPr lang="en-GB" dirty="0">
                <a:ea typeface="+mn-lt"/>
                <a:cs typeface="+mn-lt"/>
              </a:rPr>
              <a:t>Have card(s) easily available and visible on the pupil's desk. </a:t>
            </a:r>
          </a:p>
          <a:p>
            <a:endParaRPr lang="en-GB" dirty="0">
              <a:ea typeface="+mn-lt"/>
              <a:cs typeface="+mn-lt"/>
            </a:endParaRPr>
          </a:p>
          <a:p>
            <a:r>
              <a:rPr lang="en-GB" dirty="0">
                <a:ea typeface="+mn-lt"/>
                <a:cs typeface="+mn-lt"/>
              </a:rPr>
              <a:t>If the pupil has indicated they need help by showing the red card, encourage them to the say what help they need.</a:t>
            </a:r>
          </a:p>
          <a:p>
            <a:endParaRPr lang="en-GB" dirty="0">
              <a:cs typeface="Calibri"/>
            </a:endParaRPr>
          </a:p>
          <a:p>
            <a:endParaRPr lang="en-GB" dirty="0">
              <a:cs typeface="Calibri"/>
            </a:endParaRPr>
          </a:p>
          <a:p>
            <a:endParaRPr lang="en-GB" dirty="0">
              <a:cs typeface="Calibri"/>
            </a:endParaRPr>
          </a:p>
          <a:p>
            <a:endParaRPr lang="en-GB" dirty="0">
              <a:cs typeface="Calibri"/>
            </a:endParaRPr>
          </a:p>
          <a:p>
            <a:endParaRPr lang="en-US" dirty="0">
              <a:cs typeface="Calibri"/>
            </a:endParaRPr>
          </a:p>
        </p:txBody>
      </p:sp>
      <p:sp>
        <p:nvSpPr>
          <p:cNvPr id="5" name="Title 1">
            <a:extLst>
              <a:ext uri="{FF2B5EF4-FFF2-40B4-BE49-F238E27FC236}">
                <a16:creationId xmlns:a16="http://schemas.microsoft.com/office/drawing/2014/main" id="{CBCCDB91-A757-4A70-9507-9AA85BC35FB6}"/>
              </a:ext>
            </a:extLst>
          </p:cNvPr>
          <p:cNvSpPr>
            <a:spLocks noGrp="1"/>
          </p:cNvSpPr>
          <p:nvPr/>
        </p:nvSpPr>
        <p:spPr>
          <a:xfrm>
            <a:off x="838200" y="365125"/>
            <a:ext cx="10515600" cy="1325563"/>
          </a:xfrm>
          <a:prstGeom prst="rect">
            <a:avLst/>
          </a:prstGeom>
          <a:solidFill>
            <a:schemeClr val="accent1"/>
          </a:solidFill>
          <a:ln>
            <a:solidFill>
              <a:srgbClr val="4472C4"/>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cs typeface="Calibri Light"/>
              </a:rPr>
              <a:t>Supporting asking for help: a visual strategy</a:t>
            </a:r>
            <a:endParaRPr lang="en-US" dirty="0"/>
          </a:p>
        </p:txBody>
      </p:sp>
      <p:pic>
        <p:nvPicPr>
          <p:cNvPr id="6" name="Picture 6" descr="A picture containing drawing&#10;&#10;Description automatically generated">
            <a:extLst>
              <a:ext uri="{FF2B5EF4-FFF2-40B4-BE49-F238E27FC236}">
                <a16:creationId xmlns:a16="http://schemas.microsoft.com/office/drawing/2014/main" id="{F09DE414-B0B0-426F-872D-A1A27FEF667B}"/>
              </a:ext>
            </a:extLst>
          </p:cNvPr>
          <p:cNvPicPr>
            <a:picLocks noChangeAspect="1"/>
          </p:cNvPicPr>
          <p:nvPr/>
        </p:nvPicPr>
        <p:blipFill>
          <a:blip r:embed="rId5"/>
          <a:stretch>
            <a:fillRect/>
          </a:stretch>
        </p:blipFill>
        <p:spPr>
          <a:xfrm>
            <a:off x="9813984" y="3046474"/>
            <a:ext cx="2225616" cy="159893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7376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A2313B-CAB1-48FC-812B-9C93098F0E8A}"/>
              </a:ext>
            </a:extLst>
          </p:cNvPr>
          <p:cNvSpPr>
            <a:spLocks noGrp="1"/>
          </p:cNvSpPr>
          <p:nvPr>
            <p:ph idx="1"/>
          </p:nvPr>
        </p:nvSpPr>
        <p:spPr>
          <a:xfrm>
            <a:off x="838200" y="2803285"/>
            <a:ext cx="7194431" cy="3373678"/>
          </a:xfrm>
        </p:spPr>
        <p:txBody>
          <a:bodyPr vert="horz" lIns="91440" tIns="45720" rIns="91440" bIns="45720" rtlCol="0" anchor="t">
            <a:normAutofit/>
          </a:bodyPr>
          <a:lstStyle/>
          <a:p>
            <a:r>
              <a:rPr lang="en-GB" b="1" dirty="0">
                <a:ea typeface="+mn-lt"/>
                <a:cs typeface="+mn-lt"/>
              </a:rPr>
              <a:t>Read stories:</a:t>
            </a:r>
            <a:r>
              <a:rPr lang="en-GB" dirty="0">
                <a:ea typeface="+mn-lt"/>
                <a:cs typeface="+mn-lt"/>
              </a:rPr>
              <a:t> Ask them to predict what will happen next. </a:t>
            </a:r>
            <a:endParaRPr lang="en-US" dirty="0">
              <a:ea typeface="+mn-lt"/>
              <a:cs typeface="+mn-lt"/>
            </a:endParaRPr>
          </a:p>
          <a:p>
            <a:endParaRPr lang="en-GB" dirty="0">
              <a:ea typeface="+mn-lt"/>
              <a:cs typeface="+mn-lt"/>
            </a:endParaRPr>
          </a:p>
          <a:p>
            <a:r>
              <a:rPr lang="en-GB" b="1" dirty="0">
                <a:ea typeface="+mn-lt"/>
                <a:cs typeface="+mn-lt"/>
              </a:rPr>
              <a:t>Cook together:</a:t>
            </a:r>
            <a:r>
              <a:rPr lang="en-GB" dirty="0">
                <a:ea typeface="+mn-lt"/>
                <a:cs typeface="+mn-lt"/>
              </a:rPr>
              <a:t> Read the recipe to them. The child/young person has to listen to and follow each step to complete the recipe correctly.</a:t>
            </a:r>
            <a:endParaRPr lang="en-US">
              <a:ea typeface="+mn-lt"/>
              <a:cs typeface="+mn-lt"/>
            </a:endParaRPr>
          </a:p>
          <a:p>
            <a:endParaRPr lang="en-GB" dirty="0">
              <a:ea typeface="+mn-lt"/>
              <a:cs typeface="+mn-lt"/>
            </a:endParaRPr>
          </a:p>
          <a:p>
            <a:endParaRPr lang="en-US" dirty="0">
              <a:cs typeface="Calibri"/>
            </a:endParaRPr>
          </a:p>
        </p:txBody>
      </p:sp>
      <p:sp>
        <p:nvSpPr>
          <p:cNvPr id="7" name="Title 1">
            <a:extLst>
              <a:ext uri="{FF2B5EF4-FFF2-40B4-BE49-F238E27FC236}">
                <a16:creationId xmlns:a16="http://schemas.microsoft.com/office/drawing/2014/main" id="{CEC86E99-E936-4736-B4C2-4A7F9E14A7A4}"/>
              </a:ext>
            </a:extLst>
          </p:cNvPr>
          <p:cNvSpPr>
            <a:spLocks noGrp="1"/>
          </p:cNvSpPr>
          <p:nvPr/>
        </p:nvSpPr>
        <p:spPr>
          <a:xfrm>
            <a:off x="838200" y="365125"/>
            <a:ext cx="10515600" cy="1325563"/>
          </a:xfrm>
          <a:prstGeom prst="rect">
            <a:avLst/>
          </a:prstGeom>
          <a:solidFill>
            <a:schemeClr val="accent1"/>
          </a:solidFill>
          <a:ln>
            <a:solidFill>
              <a:srgbClr val="4472C4"/>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cs typeface="Calibri Light"/>
              </a:rPr>
              <a:t>Suggested activities for families:</a:t>
            </a:r>
            <a:endParaRPr lang="en-US"/>
          </a:p>
        </p:txBody>
      </p:sp>
      <p:pic>
        <p:nvPicPr>
          <p:cNvPr id="8" name="Picture 8" descr="A picture containing icon&#10;&#10;Description automatically generated">
            <a:extLst>
              <a:ext uri="{FF2B5EF4-FFF2-40B4-BE49-F238E27FC236}">
                <a16:creationId xmlns:a16="http://schemas.microsoft.com/office/drawing/2014/main" id="{69CF140C-99FF-4135-B9D4-CB6709E57863}"/>
              </a:ext>
            </a:extLst>
          </p:cNvPr>
          <p:cNvPicPr>
            <a:picLocks noChangeAspect="1"/>
          </p:cNvPicPr>
          <p:nvPr/>
        </p:nvPicPr>
        <p:blipFill>
          <a:blip r:embed="rId5"/>
          <a:stretch>
            <a:fillRect/>
          </a:stretch>
        </p:blipFill>
        <p:spPr>
          <a:xfrm>
            <a:off x="8834887" y="3176498"/>
            <a:ext cx="2286000" cy="200025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1673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D74BB-018E-485B-83A4-DBC6B5667636}"/>
              </a:ext>
            </a:extLst>
          </p:cNvPr>
          <p:cNvSpPr>
            <a:spLocks noGrp="1"/>
          </p:cNvSpPr>
          <p:nvPr>
            <p:ph type="title"/>
          </p:nvPr>
        </p:nvSpPr>
        <p:spPr>
          <a:solidFill>
            <a:schemeClr val="accent1"/>
          </a:solidFill>
        </p:spPr>
        <p:txBody>
          <a:bodyPr/>
          <a:lstStyle/>
          <a:p>
            <a:r>
              <a:rPr lang="en-US" b="1" dirty="0">
                <a:cs typeface="Calibri Light"/>
              </a:rPr>
              <a:t>And always remember to:</a:t>
            </a:r>
            <a:endParaRPr lang="en-US" b="1" dirty="0"/>
          </a:p>
        </p:txBody>
      </p:sp>
      <p:sp>
        <p:nvSpPr>
          <p:cNvPr id="3" name="Content Placeholder 2">
            <a:extLst>
              <a:ext uri="{FF2B5EF4-FFF2-40B4-BE49-F238E27FC236}">
                <a16:creationId xmlns:a16="http://schemas.microsoft.com/office/drawing/2014/main" id="{517B5C55-0E95-4B20-AC4F-D38142494251}"/>
              </a:ext>
            </a:extLst>
          </p:cNvPr>
          <p:cNvSpPr>
            <a:spLocks noGrp="1"/>
          </p:cNvSpPr>
          <p:nvPr>
            <p:ph idx="1"/>
          </p:nvPr>
        </p:nvSpPr>
        <p:spPr>
          <a:xfrm>
            <a:off x="838200" y="1825624"/>
            <a:ext cx="10515600" cy="4416913"/>
          </a:xfrm>
        </p:spPr>
        <p:txBody>
          <a:bodyPr vert="horz" lIns="91440" tIns="45720" rIns="91440" bIns="45720" rtlCol="0" anchor="t">
            <a:normAutofit/>
          </a:bodyPr>
          <a:lstStyle/>
          <a:p>
            <a:r>
              <a:rPr lang="en-US" sz="3200" dirty="0">
                <a:ea typeface="+mn-lt"/>
                <a:cs typeface="+mn-lt"/>
              </a:rPr>
              <a:t>Reduce noise level and distractions.</a:t>
            </a:r>
            <a:endParaRPr lang="en-US" sz="3200" dirty="0"/>
          </a:p>
          <a:p>
            <a:r>
              <a:rPr lang="en-US" sz="3200" dirty="0">
                <a:ea typeface="+mn-lt"/>
                <a:cs typeface="+mn-lt"/>
              </a:rPr>
              <a:t>Ensure that you have the young person’s attention before giving an instruction.</a:t>
            </a:r>
            <a:endParaRPr lang="en-US" sz="3200" dirty="0"/>
          </a:p>
          <a:p>
            <a:r>
              <a:rPr lang="en-US" sz="3200" dirty="0">
                <a:ea typeface="+mn-lt"/>
                <a:cs typeface="+mn-lt"/>
              </a:rPr>
              <a:t>Use an appropriate level of language. </a:t>
            </a:r>
            <a:endParaRPr lang="en-US" sz="3200" dirty="0"/>
          </a:p>
          <a:p>
            <a:r>
              <a:rPr lang="en-US" sz="3200" dirty="0">
                <a:ea typeface="+mn-lt"/>
                <a:cs typeface="+mn-lt"/>
              </a:rPr>
              <a:t>Support spoken language with visual cues wherever possible.</a:t>
            </a:r>
          </a:p>
          <a:p>
            <a:r>
              <a:rPr lang="en-US" sz="3200" dirty="0">
                <a:ea typeface="+mn-lt"/>
                <a:cs typeface="+mn-lt"/>
              </a:rPr>
              <a:t>Check the information has been understood</a:t>
            </a:r>
            <a:r>
              <a:rPr lang="en-US" sz="3200" dirty="0" smtClean="0">
                <a:ea typeface="+mn-lt"/>
                <a:cs typeface="+mn-lt"/>
              </a:rPr>
              <a:t>.</a:t>
            </a:r>
          </a:p>
          <a:p>
            <a:r>
              <a:rPr lang="en-US" sz="3200" dirty="0" smtClean="0">
                <a:ea typeface="+mn-lt"/>
                <a:cs typeface="+mn-lt"/>
              </a:rPr>
              <a:t>Praise and reinforce good listening.</a:t>
            </a:r>
            <a:endParaRPr lang="en-US" sz="3200" dirty="0">
              <a:ea typeface="+mn-lt"/>
              <a:cs typeface="+mn-lt"/>
            </a:endParaRPr>
          </a:p>
        </p:txBody>
      </p:sp>
      <p:pic>
        <p:nvPicPr>
          <p:cNvPr id="4" name="Picture 4" descr="Text, whiteboard&#10;&#10;Description automatically generated">
            <a:extLst>
              <a:ext uri="{FF2B5EF4-FFF2-40B4-BE49-F238E27FC236}">
                <a16:creationId xmlns:a16="http://schemas.microsoft.com/office/drawing/2014/main" id="{202CAAEE-3E5D-4FD5-B38A-FFB9C7C0EFB0}"/>
              </a:ext>
            </a:extLst>
          </p:cNvPr>
          <p:cNvPicPr>
            <a:picLocks noChangeAspect="1"/>
          </p:cNvPicPr>
          <p:nvPr/>
        </p:nvPicPr>
        <p:blipFill>
          <a:blip r:embed="rId5"/>
          <a:stretch>
            <a:fillRect/>
          </a:stretch>
        </p:blipFill>
        <p:spPr>
          <a:xfrm>
            <a:off x="9045965" y="185827"/>
            <a:ext cx="2309543" cy="189996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742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8C351-1F55-492C-9645-F1FBCA330378}"/>
              </a:ext>
            </a:extLst>
          </p:cNvPr>
          <p:cNvSpPr>
            <a:spLocks noGrp="1"/>
          </p:cNvSpPr>
          <p:nvPr>
            <p:ph type="title"/>
          </p:nvPr>
        </p:nvSpPr>
        <p:spPr>
          <a:solidFill>
            <a:schemeClr val="accent4">
              <a:lumMod val="60000"/>
              <a:lumOff val="40000"/>
            </a:schemeClr>
          </a:solidFill>
        </p:spPr>
        <p:txBody>
          <a:bodyPr/>
          <a:lstStyle/>
          <a:p>
            <a:r>
              <a:rPr lang="en-US" b="1" dirty="0">
                <a:cs typeface="Calibri Light"/>
              </a:rPr>
              <a:t>Reference and for further information:</a:t>
            </a:r>
            <a:endParaRPr lang="en-US" b="1" dirty="0"/>
          </a:p>
        </p:txBody>
      </p:sp>
      <p:sp>
        <p:nvSpPr>
          <p:cNvPr id="3" name="Content Placeholder 2">
            <a:extLst>
              <a:ext uri="{FF2B5EF4-FFF2-40B4-BE49-F238E27FC236}">
                <a16:creationId xmlns:a16="http://schemas.microsoft.com/office/drawing/2014/main" id="{723E1CC5-72A4-4B95-853F-BA317B6B3EF3}"/>
              </a:ext>
            </a:extLst>
          </p:cNvPr>
          <p:cNvSpPr>
            <a:spLocks noGrp="1"/>
          </p:cNvSpPr>
          <p:nvPr>
            <p:ph idx="1"/>
          </p:nvPr>
        </p:nvSpPr>
        <p:spPr/>
        <p:txBody>
          <a:bodyPr vert="horz" lIns="91440" tIns="45720" rIns="91440" bIns="45720" rtlCol="0" anchor="t">
            <a:normAutofit fontScale="85000" lnSpcReduction="10000"/>
          </a:bodyPr>
          <a:lstStyle/>
          <a:p>
            <a:r>
              <a:rPr lang="en-US" dirty="0" smtClean="0">
                <a:cs typeface="Calibri"/>
              </a:rPr>
              <a:t>Language for Learning in the Primary School: Sue Hayden and Emma Jordan</a:t>
            </a:r>
            <a:endParaRPr lang="en-US" dirty="0">
              <a:cs typeface="Calibri"/>
            </a:endParaRPr>
          </a:p>
          <a:p>
            <a:r>
              <a:rPr lang="en-US" dirty="0">
                <a:cs typeface="Calibri"/>
              </a:rPr>
              <a:t>Active Listening for Active Learning: Maggie Johnson &amp; Carolyn </a:t>
            </a:r>
            <a:r>
              <a:rPr lang="en-US" dirty="0" err="1">
                <a:cs typeface="Calibri"/>
              </a:rPr>
              <a:t>PLayer</a:t>
            </a:r>
            <a:r>
              <a:rPr lang="en-US" dirty="0">
                <a:cs typeface="Calibri"/>
              </a:rPr>
              <a:t> (2009</a:t>
            </a:r>
            <a:r>
              <a:rPr lang="en-US" dirty="0" smtClean="0">
                <a:cs typeface="Calibri"/>
              </a:rPr>
              <a:t>)</a:t>
            </a:r>
          </a:p>
          <a:p>
            <a:r>
              <a:rPr lang="en-US" dirty="0" smtClean="0">
                <a:cs typeface="Calibri"/>
              </a:rPr>
              <a:t>ELKAN training resources</a:t>
            </a:r>
            <a:endParaRPr lang="en-US" dirty="0">
              <a:cs typeface="Calibri"/>
            </a:endParaRPr>
          </a:p>
          <a:p>
            <a:r>
              <a:rPr lang="en-US" dirty="0">
                <a:ea typeface="+mn-lt"/>
                <a:cs typeface="+mn-lt"/>
                <a:hlinkClick r:id="rId5"/>
              </a:rPr>
              <a:t>Listening for Information Challenge Cards</a:t>
            </a:r>
          </a:p>
          <a:p>
            <a:r>
              <a:rPr lang="en-US" dirty="0">
                <a:ea typeface="+mn-lt"/>
                <a:cs typeface="+mn-lt"/>
                <a:hlinkClick r:id="rId6"/>
              </a:rPr>
              <a:t>Listen and Do Activity Pack</a:t>
            </a:r>
          </a:p>
          <a:p>
            <a:r>
              <a:rPr lang="en-US" dirty="0">
                <a:ea typeface="+mn-lt"/>
                <a:cs typeface="+mn-lt"/>
                <a:hlinkClick r:id="rId7"/>
              </a:rPr>
              <a:t>https://www.twinkl.co.uk/resource/t-t-2567035-make-a-story-storytelling-prompt-cards</a:t>
            </a:r>
            <a:endParaRPr lang="en-US" dirty="0">
              <a:ea typeface="+mn-lt"/>
              <a:cs typeface="+mn-lt"/>
            </a:endParaRPr>
          </a:p>
          <a:p>
            <a:endParaRPr lang="en-US" dirty="0">
              <a:ea typeface="+mn-lt"/>
              <a:cs typeface="+mn-lt"/>
            </a:endParaRPr>
          </a:p>
          <a:p>
            <a:r>
              <a:rPr lang="en-GB" dirty="0">
                <a:ea typeface="+mn-lt"/>
                <a:cs typeface="+mn-lt"/>
              </a:rPr>
              <a:t>Contact me if you have any questions:</a:t>
            </a:r>
          </a:p>
          <a:p>
            <a:r>
              <a:rPr lang="en-GB" dirty="0">
                <a:ea typeface="+mn-lt"/>
                <a:cs typeface="+mn-lt"/>
                <a:hlinkClick r:id="rId8"/>
              </a:rPr>
              <a:t>Katy.h@st-nicholas.kent.sch.uk</a:t>
            </a:r>
            <a:endParaRPr lang="en-US" dirty="0"/>
          </a:p>
        </p:txBody>
      </p:sp>
      <p:pic>
        <p:nvPicPr>
          <p:cNvPr id="4" name="Picture 4" descr="A picture containing text&#10;&#10;Description automatically generated">
            <a:extLst>
              <a:ext uri="{FF2B5EF4-FFF2-40B4-BE49-F238E27FC236}">
                <a16:creationId xmlns:a16="http://schemas.microsoft.com/office/drawing/2014/main" id="{067F4399-2BC0-4360-8007-A2BBB6C2C7CA}"/>
              </a:ext>
            </a:extLst>
          </p:cNvPr>
          <p:cNvPicPr>
            <a:picLocks noChangeAspect="1"/>
          </p:cNvPicPr>
          <p:nvPr/>
        </p:nvPicPr>
        <p:blipFill>
          <a:blip r:embed="rId9"/>
          <a:stretch>
            <a:fillRect/>
          </a:stretch>
        </p:blipFill>
        <p:spPr>
          <a:xfrm>
            <a:off x="8965721" y="4815690"/>
            <a:ext cx="2743200" cy="13673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1367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45670C-EB85-4FD9-99DF-A5120040BF1A}"/>
              </a:ext>
            </a:extLst>
          </p:cNvPr>
          <p:cNvSpPr>
            <a:spLocks noGrp="1"/>
          </p:cNvSpPr>
          <p:nvPr>
            <p:ph type="title"/>
          </p:nvPr>
        </p:nvSpPr>
        <p:spPr>
          <a:xfrm>
            <a:off x="838200" y="1774106"/>
            <a:ext cx="10515600" cy="2763298"/>
          </a:xfrm>
          <a:solidFill>
            <a:srgbClr val="92D050"/>
          </a:solidFill>
          <a:ln>
            <a:solidFill>
              <a:srgbClr val="4472C4"/>
            </a:solidFill>
          </a:ln>
        </p:spPr>
        <p:txBody>
          <a:bodyPr>
            <a:normAutofit/>
          </a:bodyPr>
          <a:lstStyle/>
          <a:p>
            <a:r>
              <a:rPr lang="en-US" dirty="0">
                <a:ea typeface="+mj-lt"/>
                <a:cs typeface="+mj-lt"/>
              </a:rPr>
              <a:t>Aim One: To understand what is meant by 'active listening' and why it is such an important skill.</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0523" y="3155755"/>
            <a:ext cx="609600" cy="609600"/>
          </a:xfrm>
          <a:prstGeom prst="rect">
            <a:avLst/>
          </a:prstGeom>
        </p:spPr>
      </p:pic>
    </p:spTree>
    <p:extLst>
      <p:ext uri="{BB962C8B-B14F-4D97-AF65-F5344CB8AC3E}">
        <p14:creationId xmlns:p14="http://schemas.microsoft.com/office/powerpoint/2010/main" val="180141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006-819F-4B2E-8097-DEEECACF142A}"/>
              </a:ext>
            </a:extLst>
          </p:cNvPr>
          <p:cNvSpPr>
            <a:spLocks noGrp="1"/>
          </p:cNvSpPr>
          <p:nvPr>
            <p:ph type="title"/>
          </p:nvPr>
        </p:nvSpPr>
        <p:spPr>
          <a:solidFill>
            <a:srgbClr val="92D050"/>
          </a:solidFill>
          <a:ln>
            <a:solidFill>
              <a:srgbClr val="4472C4"/>
            </a:solidFill>
          </a:ln>
        </p:spPr>
        <p:txBody>
          <a:bodyPr/>
          <a:lstStyle/>
          <a:p>
            <a:r>
              <a:rPr lang="en-US" b="1" dirty="0">
                <a:cs typeface="Calibri Light"/>
              </a:rPr>
              <a:t>What do we mean by </a:t>
            </a:r>
            <a:r>
              <a:rPr lang="en-US" b="1" i="1" dirty="0">
                <a:cs typeface="Calibri Light"/>
              </a:rPr>
              <a:t>active listening</a:t>
            </a:r>
            <a:r>
              <a:rPr lang="en-US" b="1" dirty="0">
                <a:cs typeface="Calibri Light"/>
              </a:rPr>
              <a:t>?</a:t>
            </a:r>
            <a:endParaRPr lang="en-US" b="1" dirty="0"/>
          </a:p>
        </p:txBody>
      </p:sp>
      <p:sp>
        <p:nvSpPr>
          <p:cNvPr id="3" name="Content Placeholder 2">
            <a:extLst>
              <a:ext uri="{FF2B5EF4-FFF2-40B4-BE49-F238E27FC236}">
                <a16:creationId xmlns:a16="http://schemas.microsoft.com/office/drawing/2014/main" id="{313D6054-DBD5-4D9F-9415-8CFFD47A8F69}"/>
              </a:ext>
            </a:extLst>
          </p:cNvPr>
          <p:cNvSpPr>
            <a:spLocks noGrp="1"/>
          </p:cNvSpPr>
          <p:nvPr>
            <p:ph idx="1"/>
          </p:nvPr>
        </p:nvSpPr>
        <p:spPr>
          <a:xfrm>
            <a:off x="838200" y="2530115"/>
            <a:ext cx="10515600" cy="3646848"/>
          </a:xfrm>
        </p:spPr>
        <p:txBody>
          <a:bodyPr vert="horz" lIns="91440" tIns="45720" rIns="91440" bIns="45720" rtlCol="0" anchor="t">
            <a:normAutofit/>
          </a:bodyPr>
          <a:lstStyle/>
          <a:p>
            <a:r>
              <a:rPr lang="en-GB" sz="3600" dirty="0">
                <a:ea typeface="+mn-lt"/>
                <a:cs typeface="+mn-lt"/>
              </a:rPr>
              <a:t>Giving full attention to the speaker </a:t>
            </a:r>
            <a:endParaRPr lang="en-US" sz="3600" dirty="0">
              <a:ea typeface="+mn-lt"/>
              <a:cs typeface="+mn-lt"/>
            </a:endParaRPr>
          </a:p>
          <a:p>
            <a:endParaRPr lang="en-GB" sz="3600" dirty="0">
              <a:ea typeface="+mn-lt"/>
              <a:cs typeface="+mn-lt"/>
            </a:endParaRPr>
          </a:p>
          <a:p>
            <a:r>
              <a:rPr lang="en-GB" sz="3600" dirty="0">
                <a:ea typeface="+mn-lt"/>
                <a:cs typeface="+mn-lt"/>
              </a:rPr>
              <a:t>Trying to understand the complete message they are trying to communicate</a:t>
            </a:r>
            <a:endParaRPr lang="en-US" sz="3600" dirty="0">
              <a:ea typeface="+mn-lt"/>
              <a:cs typeface="+mn-lt"/>
            </a:endParaRPr>
          </a:p>
          <a:p>
            <a:endParaRPr lang="en-GB" dirty="0">
              <a:cs typeface="Calibri"/>
            </a:endParaRPr>
          </a:p>
          <a:p>
            <a:r>
              <a:rPr lang="en-GB" sz="3600" dirty="0">
                <a:ea typeface="+mn-lt"/>
                <a:cs typeface="+mn-lt"/>
              </a:rPr>
              <a:t>i.e. 'good quality listening'.</a:t>
            </a:r>
          </a:p>
          <a:p>
            <a:endParaRPr lang="en-GB" dirty="0">
              <a:ea typeface="+mn-lt"/>
              <a:cs typeface="+mn-lt"/>
            </a:endParaRPr>
          </a:p>
          <a:p>
            <a:endParaRPr lang="en-GB" dirty="0">
              <a:ea typeface="+mn-lt"/>
              <a:cs typeface="+mn-lt"/>
            </a:endParaRPr>
          </a:p>
          <a:p>
            <a:endParaRPr lang="en-GB" dirty="0">
              <a:ea typeface="+mn-lt"/>
              <a:cs typeface="+mn-lt"/>
            </a:endParaRPr>
          </a:p>
          <a:p>
            <a:endParaRPr lang="en-GB" dirty="0">
              <a:ea typeface="+mn-lt"/>
              <a:cs typeface="+mn-lt"/>
            </a:endParaRPr>
          </a:p>
        </p:txBody>
      </p:sp>
      <p:pic>
        <p:nvPicPr>
          <p:cNvPr id="4" name="Picture 4" descr="A picture containing icon&#10;&#10;Description automatically generated">
            <a:extLst>
              <a:ext uri="{FF2B5EF4-FFF2-40B4-BE49-F238E27FC236}">
                <a16:creationId xmlns:a16="http://schemas.microsoft.com/office/drawing/2014/main" id="{F7E8532C-8A82-4FEE-AC13-B6348716DDE2}"/>
              </a:ext>
            </a:extLst>
          </p:cNvPr>
          <p:cNvPicPr>
            <a:picLocks noChangeAspect="1"/>
          </p:cNvPicPr>
          <p:nvPr/>
        </p:nvPicPr>
        <p:blipFill>
          <a:blip r:embed="rId5"/>
          <a:stretch>
            <a:fillRect/>
          </a:stretch>
        </p:blipFill>
        <p:spPr>
          <a:xfrm>
            <a:off x="7700513" y="4650048"/>
            <a:ext cx="3864633" cy="200051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1488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1078EC-0D1A-45E4-9ADC-678571973132}"/>
              </a:ext>
            </a:extLst>
          </p:cNvPr>
          <p:cNvSpPr>
            <a:spLocks noGrp="1"/>
          </p:cNvSpPr>
          <p:nvPr>
            <p:ph idx="1"/>
          </p:nvPr>
        </p:nvSpPr>
        <p:spPr/>
        <p:txBody>
          <a:bodyPr vert="horz" lIns="91440" tIns="45720" rIns="91440" bIns="45720" rtlCol="0" anchor="t">
            <a:normAutofit lnSpcReduction="10000"/>
          </a:bodyPr>
          <a:lstStyle/>
          <a:p>
            <a:r>
              <a:rPr lang="en-US" dirty="0">
                <a:ea typeface="+mn-lt"/>
                <a:cs typeface="+mn-lt"/>
              </a:rPr>
              <a:t>Smiling and nodding</a:t>
            </a:r>
          </a:p>
          <a:p>
            <a:endParaRPr lang="en-US" dirty="0">
              <a:ea typeface="+mn-lt"/>
              <a:cs typeface="+mn-lt"/>
            </a:endParaRPr>
          </a:p>
          <a:p>
            <a:r>
              <a:rPr lang="en-US" dirty="0">
                <a:ea typeface="+mn-lt"/>
                <a:cs typeface="+mn-lt"/>
              </a:rPr>
              <a:t>Remembering</a:t>
            </a:r>
          </a:p>
          <a:p>
            <a:endParaRPr lang="en-US" dirty="0">
              <a:cs typeface="Calibri" panose="020F0502020204030204"/>
            </a:endParaRPr>
          </a:p>
          <a:p>
            <a:r>
              <a:rPr lang="en-US" dirty="0">
                <a:ea typeface="+mn-lt"/>
                <a:cs typeface="+mn-lt"/>
              </a:rPr>
              <a:t>Asking questions</a:t>
            </a:r>
            <a:endParaRPr lang="en-US" dirty="0"/>
          </a:p>
          <a:p>
            <a:endParaRPr lang="en-US" dirty="0">
              <a:cs typeface="Calibri"/>
            </a:endParaRPr>
          </a:p>
          <a:p>
            <a:r>
              <a:rPr lang="en-US" dirty="0">
                <a:cs typeface="Calibri"/>
              </a:rPr>
              <a:t>Positive reinforcement</a:t>
            </a:r>
          </a:p>
          <a:p>
            <a:endParaRPr lang="en-US" dirty="0">
              <a:cs typeface="Calibri"/>
            </a:endParaRPr>
          </a:p>
          <a:p>
            <a:r>
              <a:rPr lang="en-US" dirty="0">
                <a:cs typeface="Calibri"/>
              </a:rPr>
              <a:t>Avoiding distractions, staying focused</a:t>
            </a:r>
          </a:p>
          <a:p>
            <a:endParaRPr lang="en-GB" dirty="0">
              <a:cs typeface="Calibri"/>
            </a:endParaRPr>
          </a:p>
          <a:p>
            <a:endParaRPr lang="en-US" dirty="0">
              <a:cs typeface="Calibri"/>
            </a:endParaRPr>
          </a:p>
        </p:txBody>
      </p:sp>
      <p:sp>
        <p:nvSpPr>
          <p:cNvPr id="7" name="Title 1">
            <a:extLst>
              <a:ext uri="{FF2B5EF4-FFF2-40B4-BE49-F238E27FC236}">
                <a16:creationId xmlns:a16="http://schemas.microsoft.com/office/drawing/2014/main" id="{F3D5AA0B-26F7-4385-BF91-5EFEB0D9F00D}"/>
              </a:ext>
            </a:extLst>
          </p:cNvPr>
          <p:cNvSpPr>
            <a:spLocks noGrp="1"/>
          </p:cNvSpPr>
          <p:nvPr>
            <p:ph type="title"/>
          </p:nvPr>
        </p:nvSpPr>
        <p:spPr>
          <a:xfrm>
            <a:off x="838200" y="365125"/>
            <a:ext cx="10515600" cy="1325563"/>
          </a:xfrm>
          <a:solidFill>
            <a:srgbClr val="92D050"/>
          </a:solidFill>
          <a:ln>
            <a:solidFill>
              <a:srgbClr val="4472C4"/>
            </a:solidFill>
          </a:ln>
        </p:spPr>
        <p:txBody>
          <a:bodyPr/>
          <a:lstStyle/>
          <a:p>
            <a:r>
              <a:rPr lang="en-US" b="1" dirty="0">
                <a:cs typeface="Calibri Light"/>
              </a:rPr>
              <a:t>Signs of </a:t>
            </a:r>
            <a:r>
              <a:rPr lang="en-US" b="1" i="1" dirty="0">
                <a:cs typeface="Calibri Light"/>
              </a:rPr>
              <a:t>active listening </a:t>
            </a:r>
            <a:r>
              <a:rPr lang="en-US" b="1" dirty="0">
                <a:cs typeface="Calibri Light"/>
              </a:rPr>
              <a:t>include:</a:t>
            </a:r>
            <a:endParaRPr lang="en-US" b="1" dirty="0"/>
          </a:p>
        </p:txBody>
      </p:sp>
      <p:pic>
        <p:nvPicPr>
          <p:cNvPr id="2" name="Picture 3" descr="Icon&#10;&#10;Description automatically generated">
            <a:extLst>
              <a:ext uri="{FF2B5EF4-FFF2-40B4-BE49-F238E27FC236}">
                <a16:creationId xmlns:a16="http://schemas.microsoft.com/office/drawing/2014/main" id="{50D3F4EA-4DBC-479B-A1A0-A5ACF5CA49FD}"/>
              </a:ext>
            </a:extLst>
          </p:cNvPr>
          <p:cNvPicPr>
            <a:picLocks noChangeAspect="1"/>
          </p:cNvPicPr>
          <p:nvPr/>
        </p:nvPicPr>
        <p:blipFill>
          <a:blip r:embed="rId5"/>
          <a:stretch>
            <a:fillRect/>
          </a:stretch>
        </p:blipFill>
        <p:spPr>
          <a:xfrm>
            <a:off x="8065734" y="2335741"/>
            <a:ext cx="3313641" cy="248285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5347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1078EC-0D1A-45E4-9ADC-678571973132}"/>
              </a:ext>
            </a:extLst>
          </p:cNvPr>
          <p:cNvSpPr>
            <a:spLocks noGrp="1"/>
          </p:cNvSpPr>
          <p:nvPr>
            <p:ph idx="1"/>
          </p:nvPr>
        </p:nvSpPr>
        <p:spPr/>
        <p:txBody>
          <a:bodyPr vert="horz" lIns="91440" tIns="45720" rIns="91440" bIns="45720" rtlCol="0" anchor="t">
            <a:normAutofit/>
          </a:bodyPr>
          <a:lstStyle/>
          <a:p>
            <a:r>
              <a:rPr lang="en-US" dirty="0">
                <a:cs typeface="Calibri"/>
              </a:rPr>
              <a:t>Easily distracted</a:t>
            </a:r>
          </a:p>
          <a:p>
            <a:r>
              <a:rPr lang="en-US" dirty="0" smtClean="0">
                <a:cs typeface="Calibri"/>
              </a:rPr>
              <a:t>Fidgeting</a:t>
            </a:r>
          </a:p>
          <a:p>
            <a:r>
              <a:rPr lang="en-US" dirty="0">
                <a:cs typeface="Calibri"/>
              </a:rPr>
              <a:t>Struggles to follow instructions</a:t>
            </a:r>
          </a:p>
          <a:p>
            <a:r>
              <a:rPr lang="en-US" dirty="0" smtClean="0">
                <a:cs typeface="Calibri"/>
              </a:rPr>
              <a:t>Difficulty </a:t>
            </a:r>
            <a:r>
              <a:rPr lang="en-US" dirty="0">
                <a:cs typeface="Calibri"/>
              </a:rPr>
              <a:t>in completing tasks</a:t>
            </a:r>
          </a:p>
          <a:p>
            <a:r>
              <a:rPr lang="en-US" dirty="0">
                <a:cs typeface="Calibri"/>
              </a:rPr>
              <a:t>Unsure how to start a task</a:t>
            </a:r>
          </a:p>
          <a:p>
            <a:r>
              <a:rPr lang="en-US" dirty="0">
                <a:cs typeface="Calibri"/>
              </a:rPr>
              <a:t>Can distract others</a:t>
            </a:r>
          </a:p>
          <a:p>
            <a:r>
              <a:rPr lang="en-US" dirty="0">
                <a:cs typeface="Calibri"/>
              </a:rPr>
              <a:t>Maybe passive and withdrawn</a:t>
            </a:r>
          </a:p>
          <a:p>
            <a:endParaRPr lang="en-GB" dirty="0">
              <a:cs typeface="Calibri"/>
            </a:endParaRPr>
          </a:p>
          <a:p>
            <a:endParaRPr lang="en-US" dirty="0">
              <a:cs typeface="Calibri"/>
            </a:endParaRPr>
          </a:p>
        </p:txBody>
      </p:sp>
      <p:sp>
        <p:nvSpPr>
          <p:cNvPr id="7" name="Title 1">
            <a:extLst>
              <a:ext uri="{FF2B5EF4-FFF2-40B4-BE49-F238E27FC236}">
                <a16:creationId xmlns:a16="http://schemas.microsoft.com/office/drawing/2014/main" id="{F3D5AA0B-26F7-4385-BF91-5EFEB0D9F00D}"/>
              </a:ext>
            </a:extLst>
          </p:cNvPr>
          <p:cNvSpPr>
            <a:spLocks noGrp="1"/>
          </p:cNvSpPr>
          <p:nvPr>
            <p:ph type="title"/>
          </p:nvPr>
        </p:nvSpPr>
        <p:spPr>
          <a:xfrm>
            <a:off x="838200" y="365125"/>
            <a:ext cx="10515600" cy="1325563"/>
          </a:xfrm>
          <a:solidFill>
            <a:srgbClr val="92D050"/>
          </a:solidFill>
          <a:ln>
            <a:solidFill>
              <a:srgbClr val="4472C4"/>
            </a:solidFill>
          </a:ln>
        </p:spPr>
        <p:txBody>
          <a:bodyPr/>
          <a:lstStyle/>
          <a:p>
            <a:r>
              <a:rPr lang="en-US" b="1" dirty="0">
                <a:cs typeface="Calibri Light"/>
              </a:rPr>
              <a:t>Signs of difficulties with attention and listening include:</a:t>
            </a:r>
          </a:p>
        </p:txBody>
      </p:sp>
      <p:pic>
        <p:nvPicPr>
          <p:cNvPr id="2" name="Picture 3" descr="Icon&#10;&#10;Description automatically generated">
            <a:extLst>
              <a:ext uri="{FF2B5EF4-FFF2-40B4-BE49-F238E27FC236}">
                <a16:creationId xmlns:a16="http://schemas.microsoft.com/office/drawing/2014/main" id="{50D3F4EA-4DBC-479B-A1A0-A5ACF5CA49FD}"/>
              </a:ext>
            </a:extLst>
          </p:cNvPr>
          <p:cNvPicPr>
            <a:picLocks noChangeAspect="1"/>
          </p:cNvPicPr>
          <p:nvPr/>
        </p:nvPicPr>
        <p:blipFill>
          <a:blip r:embed="rId5"/>
          <a:stretch>
            <a:fillRect/>
          </a:stretch>
        </p:blipFill>
        <p:spPr>
          <a:xfrm>
            <a:off x="8065734" y="2335741"/>
            <a:ext cx="3313641" cy="248285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86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B6A72-0281-4B51-8DF7-A5F37E49A484}"/>
              </a:ext>
            </a:extLst>
          </p:cNvPr>
          <p:cNvSpPr>
            <a:spLocks noGrp="1"/>
          </p:cNvSpPr>
          <p:nvPr>
            <p:ph type="title"/>
          </p:nvPr>
        </p:nvSpPr>
        <p:spPr>
          <a:solidFill>
            <a:srgbClr val="92D050"/>
          </a:solidFill>
          <a:ln>
            <a:solidFill>
              <a:srgbClr val="4472C4"/>
            </a:solidFill>
          </a:ln>
        </p:spPr>
        <p:txBody>
          <a:bodyPr/>
          <a:lstStyle/>
          <a:p>
            <a:r>
              <a:rPr lang="en-US" b="1" dirty="0">
                <a:cs typeface="Calibri Light"/>
              </a:rPr>
              <a:t>Why is active listening so important?</a:t>
            </a:r>
            <a:endParaRPr lang="en-US" b="1" dirty="0"/>
          </a:p>
        </p:txBody>
      </p:sp>
      <p:sp>
        <p:nvSpPr>
          <p:cNvPr id="3" name="Content Placeholder 2">
            <a:extLst>
              <a:ext uri="{FF2B5EF4-FFF2-40B4-BE49-F238E27FC236}">
                <a16:creationId xmlns:a16="http://schemas.microsoft.com/office/drawing/2014/main" id="{177EDE08-F661-4BD8-BE56-BBEC0FAB8F91}"/>
              </a:ext>
            </a:extLst>
          </p:cNvPr>
          <p:cNvSpPr>
            <a:spLocks noGrp="1"/>
          </p:cNvSpPr>
          <p:nvPr>
            <p:ph idx="1"/>
          </p:nvPr>
        </p:nvSpPr>
        <p:spPr>
          <a:xfrm>
            <a:off x="838200" y="2213813"/>
            <a:ext cx="10515600" cy="3963150"/>
          </a:xfrm>
        </p:spPr>
        <p:txBody>
          <a:bodyPr vert="horz" lIns="91440" tIns="45720" rIns="91440" bIns="45720" rtlCol="0" anchor="t">
            <a:normAutofit/>
          </a:bodyPr>
          <a:lstStyle/>
          <a:p>
            <a:r>
              <a:rPr lang="en-US" sz="3200" dirty="0">
                <a:ea typeface="+mn-lt"/>
                <a:cs typeface="+mn-lt"/>
              </a:rPr>
              <a:t>Enhanced learning and understanding: pupils are better able to retain information and are less likely to get distracted.</a:t>
            </a:r>
            <a:endParaRPr lang="en-GB" sz="3200">
              <a:ea typeface="+mn-lt"/>
              <a:cs typeface="+mn-lt"/>
            </a:endParaRPr>
          </a:p>
          <a:p>
            <a:pPr marL="0" indent="0">
              <a:buNone/>
            </a:pPr>
            <a:endParaRPr lang="en-US" sz="3200" dirty="0">
              <a:ea typeface="+mn-lt"/>
              <a:cs typeface="+mn-lt"/>
            </a:endParaRPr>
          </a:p>
          <a:p>
            <a:r>
              <a:rPr lang="en-US" sz="3200" dirty="0">
                <a:ea typeface="+mn-lt"/>
                <a:cs typeface="+mn-lt"/>
              </a:rPr>
              <a:t>Helps pupils become better communicators and supports other crucial lifelong skills (e.g. Problem-solving; experience fewer misunderstandings etc.)</a:t>
            </a:r>
          </a:p>
          <a:p>
            <a:pPr marL="0" indent="0">
              <a:buNone/>
            </a:pPr>
            <a:endParaRPr lang="en-US" sz="3200" dirty="0">
              <a:ea typeface="+mn-lt"/>
              <a:cs typeface="+mn-lt"/>
            </a:endParaRPr>
          </a:p>
          <a:p>
            <a:pPr marL="0" indent="0">
              <a:buNone/>
            </a:pPr>
            <a:endParaRPr lang="en-US" sz="3200" dirty="0">
              <a:cs typeface="Calibri" panose="020F0502020204030204"/>
            </a:endParaRPr>
          </a:p>
          <a:p>
            <a:endParaRPr lang="en-GB" sz="3200" b="1" dirty="0">
              <a:cs typeface="Calibri" panose="020F0502020204030204"/>
            </a:endParaRPr>
          </a:p>
          <a:p>
            <a:endParaRPr lang="en-GB" dirty="0">
              <a:cs typeface="Calibri" panose="020F0502020204030204"/>
            </a:endParaRPr>
          </a:p>
        </p:txBody>
      </p:sp>
      <p:pic>
        <p:nvPicPr>
          <p:cNvPr id="4" name="Picture 4" descr="A picture containing drawing, plate&#10;&#10;Description automatically generated">
            <a:extLst>
              <a:ext uri="{FF2B5EF4-FFF2-40B4-BE49-F238E27FC236}">
                <a16:creationId xmlns:a16="http://schemas.microsoft.com/office/drawing/2014/main" id="{4E9712C3-5E16-489F-840A-EB0216D60BE2}"/>
              </a:ext>
            </a:extLst>
          </p:cNvPr>
          <p:cNvPicPr>
            <a:picLocks noChangeAspect="1"/>
          </p:cNvPicPr>
          <p:nvPr/>
        </p:nvPicPr>
        <p:blipFill>
          <a:blip r:embed="rId5"/>
          <a:stretch>
            <a:fillRect/>
          </a:stretch>
        </p:blipFill>
        <p:spPr>
          <a:xfrm>
            <a:off x="9757733" y="4833488"/>
            <a:ext cx="1619250" cy="161925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1763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B6A72-0281-4B51-8DF7-A5F37E49A484}"/>
              </a:ext>
            </a:extLst>
          </p:cNvPr>
          <p:cNvSpPr>
            <a:spLocks noGrp="1"/>
          </p:cNvSpPr>
          <p:nvPr>
            <p:ph type="title"/>
          </p:nvPr>
        </p:nvSpPr>
        <p:spPr>
          <a:solidFill>
            <a:srgbClr val="92D050"/>
          </a:solidFill>
          <a:ln>
            <a:solidFill>
              <a:srgbClr val="4472C4"/>
            </a:solidFill>
          </a:ln>
        </p:spPr>
        <p:txBody>
          <a:bodyPr/>
          <a:lstStyle/>
          <a:p>
            <a:r>
              <a:rPr lang="en-US" b="1" dirty="0">
                <a:cs typeface="Calibri Light"/>
              </a:rPr>
              <a:t>Why is active listening so important?</a:t>
            </a:r>
            <a:endParaRPr lang="en-US" b="1" dirty="0"/>
          </a:p>
        </p:txBody>
      </p:sp>
      <p:sp>
        <p:nvSpPr>
          <p:cNvPr id="3" name="Content Placeholder 2">
            <a:extLst>
              <a:ext uri="{FF2B5EF4-FFF2-40B4-BE49-F238E27FC236}">
                <a16:creationId xmlns:a16="http://schemas.microsoft.com/office/drawing/2014/main" id="{177EDE08-F661-4BD8-BE56-BBEC0FAB8F91}"/>
              </a:ext>
            </a:extLst>
          </p:cNvPr>
          <p:cNvSpPr>
            <a:spLocks noGrp="1"/>
          </p:cNvSpPr>
          <p:nvPr>
            <p:ph idx="1"/>
          </p:nvPr>
        </p:nvSpPr>
        <p:spPr>
          <a:xfrm>
            <a:off x="838200" y="2213813"/>
            <a:ext cx="10515600" cy="3963150"/>
          </a:xfrm>
        </p:spPr>
        <p:txBody>
          <a:bodyPr vert="horz" lIns="91440" tIns="45720" rIns="91440" bIns="45720" rtlCol="0" anchor="t">
            <a:normAutofit fontScale="92500" lnSpcReduction="10000"/>
          </a:bodyPr>
          <a:lstStyle/>
          <a:p>
            <a:r>
              <a:rPr lang="en-US" sz="3200" dirty="0">
                <a:ea typeface="+mn-lt"/>
                <a:cs typeface="+mn-lt"/>
              </a:rPr>
              <a:t>Listening should be an </a:t>
            </a:r>
            <a:r>
              <a:rPr lang="en-US" sz="3200" b="1" dirty="0">
                <a:ea typeface="+mn-lt"/>
                <a:cs typeface="+mn-lt"/>
              </a:rPr>
              <a:t>active</a:t>
            </a:r>
            <a:r>
              <a:rPr lang="en-US" sz="3200" dirty="0">
                <a:ea typeface="+mn-lt"/>
                <a:cs typeface="+mn-lt"/>
              </a:rPr>
              <a:t> process.</a:t>
            </a:r>
            <a:endParaRPr lang="en-GB" sz="3200" dirty="0">
              <a:ea typeface="+mn-lt"/>
              <a:cs typeface="+mn-lt"/>
            </a:endParaRPr>
          </a:p>
          <a:p>
            <a:endParaRPr lang="en-US" sz="3200" dirty="0">
              <a:ea typeface="+mn-lt"/>
              <a:cs typeface="+mn-lt"/>
            </a:endParaRPr>
          </a:p>
          <a:p>
            <a:r>
              <a:rPr lang="en-US" sz="3200" dirty="0">
                <a:ea typeface="+mn-lt"/>
                <a:cs typeface="+mn-lt"/>
              </a:rPr>
              <a:t>We want children to:</a:t>
            </a:r>
          </a:p>
          <a:p>
            <a:pPr marL="0" indent="0">
              <a:buNone/>
            </a:pPr>
            <a:endParaRPr lang="en-US" sz="3200" dirty="0">
              <a:ea typeface="+mn-lt"/>
              <a:cs typeface="+mn-lt"/>
            </a:endParaRPr>
          </a:p>
          <a:p>
            <a:pPr marL="0" indent="0">
              <a:buNone/>
            </a:pPr>
            <a:r>
              <a:rPr lang="en-US" sz="3200" dirty="0">
                <a:ea typeface="+mn-lt"/>
                <a:cs typeface="+mn-lt"/>
              </a:rPr>
              <a:t>- listen intently</a:t>
            </a:r>
          </a:p>
          <a:p>
            <a:pPr marL="0" indent="0">
              <a:buNone/>
            </a:pPr>
            <a:endParaRPr lang="en-US" sz="3200" dirty="0">
              <a:cs typeface="Calibri" panose="020F0502020204030204"/>
            </a:endParaRPr>
          </a:p>
          <a:p>
            <a:pPr marL="0" indent="0">
              <a:buNone/>
            </a:pPr>
            <a:r>
              <a:rPr lang="en-US" sz="3200" dirty="0">
                <a:cs typeface="Calibri" panose="020F0502020204030204"/>
              </a:rPr>
              <a:t>- rather than guess or opt out, acknowledge difficulties and seek clarification</a:t>
            </a:r>
          </a:p>
          <a:p>
            <a:pPr marL="0" indent="0">
              <a:buNone/>
            </a:pPr>
            <a:endParaRPr lang="en-US" sz="3200" dirty="0">
              <a:cs typeface="Calibri" panose="020F0502020204030204"/>
            </a:endParaRPr>
          </a:p>
          <a:p>
            <a:endParaRPr lang="en-GB" sz="3200" b="1" dirty="0">
              <a:cs typeface="Calibri" panose="020F0502020204030204"/>
            </a:endParaRPr>
          </a:p>
          <a:p>
            <a:endParaRPr lang="en-GB" dirty="0">
              <a:cs typeface="Calibri" panose="020F0502020204030204"/>
            </a:endParaRPr>
          </a:p>
        </p:txBody>
      </p:sp>
      <p:pic>
        <p:nvPicPr>
          <p:cNvPr id="4" name="Picture 4" descr="Logo&#10;&#10;Description automatically generated">
            <a:extLst>
              <a:ext uri="{FF2B5EF4-FFF2-40B4-BE49-F238E27FC236}">
                <a16:creationId xmlns:a16="http://schemas.microsoft.com/office/drawing/2014/main" id="{93126A0F-EFFE-4D55-9CA2-60FFBDE5756E}"/>
              </a:ext>
            </a:extLst>
          </p:cNvPr>
          <p:cNvPicPr>
            <a:picLocks noChangeAspect="1"/>
          </p:cNvPicPr>
          <p:nvPr/>
        </p:nvPicPr>
        <p:blipFill>
          <a:blip r:embed="rId5"/>
          <a:stretch>
            <a:fillRect/>
          </a:stretch>
        </p:blipFill>
        <p:spPr>
          <a:xfrm>
            <a:off x="8414349" y="2715524"/>
            <a:ext cx="2667000" cy="17145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3392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45670C-EB85-4FD9-99DF-A5120040BF1A}"/>
              </a:ext>
            </a:extLst>
          </p:cNvPr>
          <p:cNvSpPr>
            <a:spLocks noGrp="1"/>
          </p:cNvSpPr>
          <p:nvPr>
            <p:ph type="title"/>
          </p:nvPr>
        </p:nvSpPr>
        <p:spPr>
          <a:xfrm>
            <a:off x="838200" y="1774106"/>
            <a:ext cx="10515600" cy="2763298"/>
          </a:xfrm>
          <a:solidFill>
            <a:srgbClr val="00B0F0"/>
          </a:solidFill>
          <a:ln>
            <a:solidFill>
              <a:srgbClr val="4472C4"/>
            </a:solidFill>
          </a:ln>
        </p:spPr>
        <p:txBody>
          <a:bodyPr>
            <a:normAutofit/>
          </a:bodyPr>
          <a:lstStyle/>
          <a:p>
            <a:r>
              <a:rPr lang="en-US" dirty="0">
                <a:ea typeface="+mj-lt"/>
                <a:cs typeface="+mj-lt"/>
              </a:rPr>
              <a:t>Aim Two: </a:t>
            </a:r>
            <a:r>
              <a:rPr lang="en-GB" dirty="0">
                <a:ea typeface="+mj-lt"/>
                <a:cs typeface="+mj-lt"/>
              </a:rPr>
              <a:t>To identify ways of supporting pupils to develop their active listening skills.</a:t>
            </a:r>
            <a:endParaRPr lang="en-US" dirty="0">
              <a:ea typeface="+mj-lt"/>
              <a:cs typeface="+mj-lt"/>
            </a:endParaRPr>
          </a:p>
          <a:p>
            <a:endParaRPr lang="en-US" dirty="0">
              <a:cs typeface="Calibri Light"/>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8042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53CE3A25E46248A0C0C05A218C493C" ma:contentTypeVersion="11" ma:contentTypeDescription="Create a new document." ma:contentTypeScope="" ma:versionID="e632dcc673e6eafe627e315209249762">
  <xsd:schema xmlns:xsd="http://www.w3.org/2001/XMLSchema" xmlns:xs="http://www.w3.org/2001/XMLSchema" xmlns:p="http://schemas.microsoft.com/office/2006/metadata/properties" xmlns:ns3="9912cd77-33d6-49c1-9eb8-05c07d302a41" xmlns:ns4="711ee985-2b6d-4d0c-8ca7-fca48c4ae2de" targetNamespace="http://schemas.microsoft.com/office/2006/metadata/properties" ma:root="true" ma:fieldsID="b0b2ab62c23db9479aa2602ab09bdc26" ns3:_="" ns4:_="">
    <xsd:import namespace="9912cd77-33d6-49c1-9eb8-05c07d302a41"/>
    <xsd:import namespace="711ee985-2b6d-4d0c-8ca7-fca48c4ae2d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12cd77-33d6-49c1-9eb8-05c07d302a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1ee985-2b6d-4d0c-8ca7-fca48c4ae2d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2C4B59-6909-4E61-9C7C-D03113402A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12cd77-33d6-49c1-9eb8-05c07d302a41"/>
    <ds:schemaRef ds:uri="711ee985-2b6d-4d0c-8ca7-fca48c4ae2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2D6883-2737-40D3-90F0-4808C0AF564D}">
  <ds:schemaRefs>
    <ds:schemaRef ds:uri="http://purl.org/dc/elements/1.1/"/>
    <ds:schemaRef ds:uri="http://schemas.microsoft.com/office/2006/metadata/properties"/>
    <ds:schemaRef ds:uri="711ee985-2b6d-4d0c-8ca7-fca48c4ae2de"/>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9912cd77-33d6-49c1-9eb8-05c07d302a41"/>
    <ds:schemaRef ds:uri="http://www.w3.org/XML/1998/namespace"/>
  </ds:schemaRefs>
</ds:datastoreItem>
</file>

<file path=customXml/itemProps3.xml><?xml version="1.0" encoding="utf-8"?>
<ds:datastoreItem xmlns:ds="http://schemas.openxmlformats.org/officeDocument/2006/customXml" ds:itemID="{179A7DF6-0FAC-4513-B41C-C9BF056854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451</TotalTime>
  <Words>639</Words>
  <Application>Microsoft Office PowerPoint</Application>
  <PresentationFormat>Widescreen</PresentationFormat>
  <Paragraphs>183</Paragraphs>
  <Slides>24</Slides>
  <Notes>24</Notes>
  <HiddenSlides>0</HiddenSlides>
  <MMClips>25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Calibri Light</vt:lpstr>
      <vt:lpstr>Wingdings</vt:lpstr>
      <vt:lpstr>Office Theme</vt:lpstr>
      <vt:lpstr>Office Theme</vt:lpstr>
      <vt:lpstr>Active Listening</vt:lpstr>
      <vt:lpstr>Aims of the session:</vt:lpstr>
      <vt:lpstr>Aim One: To understand what is meant by 'active listening' and why it is such an important skill.</vt:lpstr>
      <vt:lpstr>What do we mean by active listening?</vt:lpstr>
      <vt:lpstr>Signs of active listening include:</vt:lpstr>
      <vt:lpstr>Signs of difficulties with attention and listening include:</vt:lpstr>
      <vt:lpstr>Why is active listening so important?</vt:lpstr>
      <vt:lpstr>Why is active listening so important?</vt:lpstr>
      <vt:lpstr>Aim Two: To identify ways of supporting pupils to develop their active listening skills. </vt:lpstr>
      <vt:lpstr>Be a good role model/set the example</vt:lpstr>
      <vt:lpstr>Time to talk</vt:lpstr>
      <vt:lpstr>Teach the rules of active listening</vt:lpstr>
      <vt:lpstr>Play Spot it!</vt:lpstr>
      <vt:lpstr>Play Spot it!</vt:lpstr>
      <vt:lpstr>Listen for key information</vt:lpstr>
      <vt:lpstr>Barrier Games</vt:lpstr>
      <vt:lpstr>Group Active Listening activities</vt:lpstr>
      <vt:lpstr>Supporting asking for help</vt:lpstr>
      <vt:lpstr>Supporting asking for help</vt:lpstr>
      <vt:lpstr>PowerPoint Presentation</vt:lpstr>
      <vt:lpstr>PowerPoint Presentation</vt:lpstr>
      <vt:lpstr>PowerPoint Presentation</vt:lpstr>
      <vt:lpstr>And always remember to:</vt:lpstr>
      <vt:lpstr>Reference and for further information:</vt:lpstr>
    </vt:vector>
  </TitlesOfParts>
  <Company>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Listening</dc:title>
  <dc:creator>Katy Harrington</dc:creator>
  <cp:lastModifiedBy>Gillian Newport</cp:lastModifiedBy>
  <cp:revision>1988</cp:revision>
  <dcterms:created xsi:type="dcterms:W3CDTF">2021-01-13T11:54:47Z</dcterms:created>
  <dcterms:modified xsi:type="dcterms:W3CDTF">2021-02-01T07:23:31Z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0x0101000453CE3A25E46248A0C0C05A218C493C</vt:lpwstr>
  </property>
</Properties>
</file>